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59" r:id="rId6"/>
    <p:sldId id="265" r:id="rId7"/>
    <p:sldId id="264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30A3E-9049-4B2B-B656-0E8D0585ED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6F66B-36E7-4EA1-AEF8-BD6E8A68AF64}">
      <dgm:prSet phldrT="[Текст]"/>
      <dgm:spPr/>
      <dgm:t>
        <a:bodyPr/>
        <a:lstStyle/>
        <a:p>
          <a:r>
            <a:rPr lang="ru-RU" dirty="0" smtClean="0"/>
            <a:t>Учебно-методический комплект</a:t>
          </a:r>
          <a:endParaRPr lang="ru-RU" dirty="0"/>
        </a:p>
      </dgm:t>
    </dgm:pt>
    <dgm:pt modelId="{9A51F1EF-4AB2-493C-BE56-498C656981BE}" type="parTrans" cxnId="{A817AC42-C804-4754-83EF-585427135640}">
      <dgm:prSet/>
      <dgm:spPr/>
      <dgm:t>
        <a:bodyPr/>
        <a:lstStyle/>
        <a:p>
          <a:endParaRPr lang="ru-RU"/>
        </a:p>
      </dgm:t>
    </dgm:pt>
    <dgm:pt modelId="{FD2ED5AC-21DB-4B9D-BE94-2E4DA9F41973}" type="sibTrans" cxnId="{A817AC42-C804-4754-83EF-585427135640}">
      <dgm:prSet/>
      <dgm:spPr/>
      <dgm:t>
        <a:bodyPr/>
        <a:lstStyle/>
        <a:p>
          <a:endParaRPr lang="ru-RU"/>
        </a:p>
      </dgm:t>
    </dgm:pt>
    <dgm:pt modelId="{A0FCA7B0-4257-4255-A2D5-51D7A7BF7F2E}">
      <dgm:prSet phldrT="[Текст]"/>
      <dgm:spPr/>
      <dgm:t>
        <a:bodyPr/>
        <a:lstStyle/>
        <a:p>
          <a:r>
            <a:rPr lang="ru-RU" dirty="0" smtClean="0"/>
            <a:t>Методические рекомендации/пособие</a:t>
          </a:r>
          <a:endParaRPr lang="ru-RU" dirty="0"/>
        </a:p>
      </dgm:t>
    </dgm:pt>
    <dgm:pt modelId="{D5B65355-47F9-401B-959D-229C71B06A02}" type="parTrans" cxnId="{9FB7F099-6586-4071-91DE-F86D477A4753}">
      <dgm:prSet/>
      <dgm:spPr/>
      <dgm:t>
        <a:bodyPr/>
        <a:lstStyle/>
        <a:p>
          <a:endParaRPr lang="ru-RU"/>
        </a:p>
      </dgm:t>
    </dgm:pt>
    <dgm:pt modelId="{49B6C570-217F-49F3-AD01-94729591521E}" type="sibTrans" cxnId="{9FB7F099-6586-4071-91DE-F86D477A4753}">
      <dgm:prSet/>
      <dgm:spPr/>
      <dgm:t>
        <a:bodyPr/>
        <a:lstStyle/>
        <a:p>
          <a:endParaRPr lang="ru-RU"/>
        </a:p>
      </dgm:t>
    </dgm:pt>
    <dgm:pt modelId="{11590D63-2A1B-4168-BE13-4DD90456E8B3}">
      <dgm:prSet phldrT="[Текст]"/>
      <dgm:spPr/>
      <dgm:t>
        <a:bodyPr/>
        <a:lstStyle/>
        <a:p>
          <a:r>
            <a:rPr lang="ru-RU" dirty="0" smtClean="0"/>
            <a:t>Электронное пособие</a:t>
          </a:r>
          <a:endParaRPr lang="ru-RU" dirty="0"/>
        </a:p>
      </dgm:t>
    </dgm:pt>
    <dgm:pt modelId="{C2DD934E-F4A5-4B88-AE95-A69642DC5467}" type="parTrans" cxnId="{05AFD091-38EA-4D16-9F58-42EA8B513A81}">
      <dgm:prSet/>
      <dgm:spPr/>
      <dgm:t>
        <a:bodyPr/>
        <a:lstStyle/>
        <a:p>
          <a:endParaRPr lang="ru-RU"/>
        </a:p>
      </dgm:t>
    </dgm:pt>
    <dgm:pt modelId="{CCC3ABA0-7899-477B-8D6A-47F976FBBC5D}" type="sibTrans" cxnId="{05AFD091-38EA-4D16-9F58-42EA8B513A81}">
      <dgm:prSet/>
      <dgm:spPr/>
      <dgm:t>
        <a:bodyPr/>
        <a:lstStyle/>
        <a:p>
          <a:endParaRPr lang="ru-RU"/>
        </a:p>
      </dgm:t>
    </dgm:pt>
    <dgm:pt modelId="{CBA3563B-4D84-48CF-AF8F-633CA7419697}">
      <dgm:prSet phldrT="[Текст]"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2046ED51-FDBE-4B3D-9E39-97B024DEA28A}" type="parTrans" cxnId="{D162CC32-F54A-472E-9341-B05D9E847ED7}">
      <dgm:prSet/>
      <dgm:spPr/>
      <dgm:t>
        <a:bodyPr/>
        <a:lstStyle/>
        <a:p>
          <a:endParaRPr lang="ru-RU"/>
        </a:p>
      </dgm:t>
    </dgm:pt>
    <dgm:pt modelId="{A57D97F6-5415-477D-9750-B6A6A4EB4EF3}" type="sibTrans" cxnId="{D162CC32-F54A-472E-9341-B05D9E847ED7}">
      <dgm:prSet/>
      <dgm:spPr/>
      <dgm:t>
        <a:bodyPr/>
        <a:lstStyle/>
        <a:p>
          <a:endParaRPr lang="ru-RU"/>
        </a:p>
      </dgm:t>
    </dgm:pt>
    <dgm:pt modelId="{2A47709A-E220-4125-A6CD-6EC9DEEE4183}" type="pres">
      <dgm:prSet presAssocID="{1DA30A3E-9049-4B2B-B656-0E8D0585ED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C607C-8FE1-4175-AEBA-A330C83C4742}" type="pres">
      <dgm:prSet presAssocID="{C506F66B-36E7-4EA1-AEF8-BD6E8A68AF64}" presName="parentLin" presStyleCnt="0"/>
      <dgm:spPr/>
    </dgm:pt>
    <dgm:pt modelId="{A3EE240B-31A5-4EA3-BCA7-3E628FF7B46E}" type="pres">
      <dgm:prSet presAssocID="{C506F66B-36E7-4EA1-AEF8-BD6E8A68AF6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FDB1FF4-B154-4B69-B3FD-B7F773E063AC}" type="pres">
      <dgm:prSet presAssocID="{C506F66B-36E7-4EA1-AEF8-BD6E8A68AF6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BDBEB-0FEC-4432-A92E-213A6153EAA0}" type="pres">
      <dgm:prSet presAssocID="{C506F66B-36E7-4EA1-AEF8-BD6E8A68AF64}" presName="negativeSpace" presStyleCnt="0"/>
      <dgm:spPr/>
    </dgm:pt>
    <dgm:pt modelId="{EABE4AEA-C513-4529-82A0-AC4F497A9C3B}" type="pres">
      <dgm:prSet presAssocID="{C506F66B-36E7-4EA1-AEF8-BD6E8A68AF64}" presName="childText" presStyleLbl="conFgAcc1" presStyleIdx="0" presStyleCnt="4" custLinFactNeighborY="-41840">
        <dgm:presLayoutVars>
          <dgm:bulletEnabled val="1"/>
        </dgm:presLayoutVars>
      </dgm:prSet>
      <dgm:spPr/>
    </dgm:pt>
    <dgm:pt modelId="{5EB8622C-F58F-4A82-B2AB-A9F8F2EBE5A0}" type="pres">
      <dgm:prSet presAssocID="{FD2ED5AC-21DB-4B9D-BE94-2E4DA9F41973}" presName="spaceBetweenRectangles" presStyleCnt="0"/>
      <dgm:spPr/>
    </dgm:pt>
    <dgm:pt modelId="{F3210141-B64C-4B81-B67E-95F6EFE7D911}" type="pres">
      <dgm:prSet presAssocID="{A0FCA7B0-4257-4255-A2D5-51D7A7BF7F2E}" presName="parentLin" presStyleCnt="0"/>
      <dgm:spPr/>
    </dgm:pt>
    <dgm:pt modelId="{E350DA52-3D1E-46F2-A526-88A9D6133910}" type="pres">
      <dgm:prSet presAssocID="{A0FCA7B0-4257-4255-A2D5-51D7A7BF7F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7EC80E7-CC9F-48DE-93D9-BB5B2A183733}" type="pres">
      <dgm:prSet presAssocID="{A0FCA7B0-4257-4255-A2D5-51D7A7BF7F2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1ABBD-8EFF-4A67-8B67-AE68F49401AB}" type="pres">
      <dgm:prSet presAssocID="{A0FCA7B0-4257-4255-A2D5-51D7A7BF7F2E}" presName="negativeSpace" presStyleCnt="0"/>
      <dgm:spPr/>
    </dgm:pt>
    <dgm:pt modelId="{7DE22EF4-D7C0-450A-94EC-2438E7DBFA63}" type="pres">
      <dgm:prSet presAssocID="{A0FCA7B0-4257-4255-A2D5-51D7A7BF7F2E}" presName="childText" presStyleLbl="conFgAcc1" presStyleIdx="1" presStyleCnt="4" custLinFactNeighborX="1569" custLinFactNeighborY="-63108">
        <dgm:presLayoutVars>
          <dgm:bulletEnabled val="1"/>
        </dgm:presLayoutVars>
      </dgm:prSet>
      <dgm:spPr/>
    </dgm:pt>
    <dgm:pt modelId="{410989F4-048B-42A0-A49E-599E19D41785}" type="pres">
      <dgm:prSet presAssocID="{49B6C570-217F-49F3-AD01-94729591521E}" presName="spaceBetweenRectangles" presStyleCnt="0"/>
      <dgm:spPr/>
    </dgm:pt>
    <dgm:pt modelId="{087492AA-6DA4-42BC-BB27-CC5C414A2C5B}" type="pres">
      <dgm:prSet presAssocID="{11590D63-2A1B-4168-BE13-4DD90456E8B3}" presName="parentLin" presStyleCnt="0"/>
      <dgm:spPr/>
    </dgm:pt>
    <dgm:pt modelId="{DE6F6661-8ED8-41CF-A422-3408D631977E}" type="pres">
      <dgm:prSet presAssocID="{11590D63-2A1B-4168-BE13-4DD90456E8B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B9ED3D7-A691-4664-86F1-55C071653EE1}" type="pres">
      <dgm:prSet presAssocID="{11590D63-2A1B-4168-BE13-4DD90456E8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4AB66-D85F-4166-92EB-4E211948ED2F}" type="pres">
      <dgm:prSet presAssocID="{11590D63-2A1B-4168-BE13-4DD90456E8B3}" presName="negativeSpace" presStyleCnt="0"/>
      <dgm:spPr/>
    </dgm:pt>
    <dgm:pt modelId="{075B7110-E7DF-4CC6-B795-AC4A72564834}" type="pres">
      <dgm:prSet presAssocID="{11590D63-2A1B-4168-BE13-4DD90456E8B3}" presName="childText" presStyleLbl="conFgAcc1" presStyleIdx="2" presStyleCnt="4">
        <dgm:presLayoutVars>
          <dgm:bulletEnabled val="1"/>
        </dgm:presLayoutVars>
      </dgm:prSet>
      <dgm:spPr/>
    </dgm:pt>
    <dgm:pt modelId="{1E476417-799E-49EB-B122-C7B19CADD352}" type="pres">
      <dgm:prSet presAssocID="{CCC3ABA0-7899-477B-8D6A-47F976FBBC5D}" presName="spaceBetweenRectangles" presStyleCnt="0"/>
      <dgm:spPr/>
    </dgm:pt>
    <dgm:pt modelId="{C8707FCE-1848-4684-9E1E-343CB1772496}" type="pres">
      <dgm:prSet presAssocID="{CBA3563B-4D84-48CF-AF8F-633CA7419697}" presName="parentLin" presStyleCnt="0"/>
      <dgm:spPr/>
    </dgm:pt>
    <dgm:pt modelId="{B493932C-49A0-466F-A90E-9247BCA6CC60}" type="pres">
      <dgm:prSet presAssocID="{CBA3563B-4D84-48CF-AF8F-633CA741969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3B841F2-71C5-4903-A4BE-BDE252D8E934}" type="pres">
      <dgm:prSet presAssocID="{CBA3563B-4D84-48CF-AF8F-633CA74196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0494-9825-4307-9E7D-C1B6EEA1DC48}" type="pres">
      <dgm:prSet presAssocID="{CBA3563B-4D84-48CF-AF8F-633CA7419697}" presName="negativeSpace" presStyleCnt="0"/>
      <dgm:spPr/>
    </dgm:pt>
    <dgm:pt modelId="{B44AD30A-E4DA-4BF5-98EF-A3281C8D0B03}" type="pres">
      <dgm:prSet presAssocID="{CBA3563B-4D84-48CF-AF8F-633CA741969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AFD091-38EA-4D16-9F58-42EA8B513A81}" srcId="{1DA30A3E-9049-4B2B-B656-0E8D0585EDE5}" destId="{11590D63-2A1B-4168-BE13-4DD90456E8B3}" srcOrd="2" destOrd="0" parTransId="{C2DD934E-F4A5-4B88-AE95-A69642DC5467}" sibTransId="{CCC3ABA0-7899-477B-8D6A-47F976FBBC5D}"/>
    <dgm:cxn modelId="{6B4A540E-2583-4E5E-904A-FCB338EF673F}" type="presOf" srcId="{11590D63-2A1B-4168-BE13-4DD90456E8B3}" destId="{DE6F6661-8ED8-41CF-A422-3408D631977E}" srcOrd="0" destOrd="0" presId="urn:microsoft.com/office/officeart/2005/8/layout/list1"/>
    <dgm:cxn modelId="{A817AC42-C804-4754-83EF-585427135640}" srcId="{1DA30A3E-9049-4B2B-B656-0E8D0585EDE5}" destId="{C506F66B-36E7-4EA1-AEF8-BD6E8A68AF64}" srcOrd="0" destOrd="0" parTransId="{9A51F1EF-4AB2-493C-BE56-498C656981BE}" sibTransId="{FD2ED5AC-21DB-4B9D-BE94-2E4DA9F41973}"/>
    <dgm:cxn modelId="{CADC4F1E-1EAE-4E1A-B539-663E7A3214CB}" type="presOf" srcId="{A0FCA7B0-4257-4255-A2D5-51D7A7BF7F2E}" destId="{E350DA52-3D1E-46F2-A526-88A9D6133910}" srcOrd="0" destOrd="0" presId="urn:microsoft.com/office/officeart/2005/8/layout/list1"/>
    <dgm:cxn modelId="{77BF586D-CD95-4750-A8DF-2C4999BAB623}" type="presOf" srcId="{CBA3563B-4D84-48CF-AF8F-633CA7419697}" destId="{D3B841F2-71C5-4903-A4BE-BDE252D8E934}" srcOrd="1" destOrd="0" presId="urn:microsoft.com/office/officeart/2005/8/layout/list1"/>
    <dgm:cxn modelId="{A2CCED9E-8290-4CA1-BEB7-F85E86E28D39}" type="presOf" srcId="{CBA3563B-4D84-48CF-AF8F-633CA7419697}" destId="{B493932C-49A0-466F-A90E-9247BCA6CC60}" srcOrd="0" destOrd="0" presId="urn:microsoft.com/office/officeart/2005/8/layout/list1"/>
    <dgm:cxn modelId="{3990F3C2-DA2D-4797-97EA-87320278BA0E}" type="presOf" srcId="{A0FCA7B0-4257-4255-A2D5-51D7A7BF7F2E}" destId="{67EC80E7-CC9F-48DE-93D9-BB5B2A183733}" srcOrd="1" destOrd="0" presId="urn:microsoft.com/office/officeart/2005/8/layout/list1"/>
    <dgm:cxn modelId="{5E13BFF4-30CD-48A8-AFF2-648D591C8473}" type="presOf" srcId="{11590D63-2A1B-4168-BE13-4DD90456E8B3}" destId="{6B9ED3D7-A691-4664-86F1-55C071653EE1}" srcOrd="1" destOrd="0" presId="urn:microsoft.com/office/officeart/2005/8/layout/list1"/>
    <dgm:cxn modelId="{D162CC32-F54A-472E-9341-B05D9E847ED7}" srcId="{1DA30A3E-9049-4B2B-B656-0E8D0585EDE5}" destId="{CBA3563B-4D84-48CF-AF8F-633CA7419697}" srcOrd="3" destOrd="0" parTransId="{2046ED51-FDBE-4B3D-9E39-97B024DEA28A}" sibTransId="{A57D97F6-5415-477D-9750-B6A6A4EB4EF3}"/>
    <dgm:cxn modelId="{133847D9-5FA5-4F7C-9E1B-33C5F3B6A72F}" type="presOf" srcId="{1DA30A3E-9049-4B2B-B656-0E8D0585EDE5}" destId="{2A47709A-E220-4125-A6CD-6EC9DEEE4183}" srcOrd="0" destOrd="0" presId="urn:microsoft.com/office/officeart/2005/8/layout/list1"/>
    <dgm:cxn modelId="{09A606C4-7997-4E45-8B36-5F2BA9F50D04}" type="presOf" srcId="{C506F66B-36E7-4EA1-AEF8-BD6E8A68AF64}" destId="{A3EE240B-31A5-4EA3-BCA7-3E628FF7B46E}" srcOrd="0" destOrd="0" presId="urn:microsoft.com/office/officeart/2005/8/layout/list1"/>
    <dgm:cxn modelId="{9FB7F099-6586-4071-91DE-F86D477A4753}" srcId="{1DA30A3E-9049-4B2B-B656-0E8D0585EDE5}" destId="{A0FCA7B0-4257-4255-A2D5-51D7A7BF7F2E}" srcOrd="1" destOrd="0" parTransId="{D5B65355-47F9-401B-959D-229C71B06A02}" sibTransId="{49B6C570-217F-49F3-AD01-94729591521E}"/>
    <dgm:cxn modelId="{B97B7411-7186-455F-B842-C1E6A87FA2DE}" type="presOf" srcId="{C506F66B-36E7-4EA1-AEF8-BD6E8A68AF64}" destId="{5FDB1FF4-B154-4B69-B3FD-B7F773E063AC}" srcOrd="1" destOrd="0" presId="urn:microsoft.com/office/officeart/2005/8/layout/list1"/>
    <dgm:cxn modelId="{91620BA9-E58F-4FF1-9032-54C116C13AD6}" type="presParOf" srcId="{2A47709A-E220-4125-A6CD-6EC9DEEE4183}" destId="{3EDC607C-8FE1-4175-AEBA-A330C83C4742}" srcOrd="0" destOrd="0" presId="urn:microsoft.com/office/officeart/2005/8/layout/list1"/>
    <dgm:cxn modelId="{C7511898-5A49-4EA7-9726-E3B86FC3AAB1}" type="presParOf" srcId="{3EDC607C-8FE1-4175-AEBA-A330C83C4742}" destId="{A3EE240B-31A5-4EA3-BCA7-3E628FF7B46E}" srcOrd="0" destOrd="0" presId="urn:microsoft.com/office/officeart/2005/8/layout/list1"/>
    <dgm:cxn modelId="{E1AC59EC-AC1B-446D-A310-56B8803CB2F8}" type="presParOf" srcId="{3EDC607C-8FE1-4175-AEBA-A330C83C4742}" destId="{5FDB1FF4-B154-4B69-B3FD-B7F773E063AC}" srcOrd="1" destOrd="0" presId="urn:microsoft.com/office/officeart/2005/8/layout/list1"/>
    <dgm:cxn modelId="{21248040-730F-40AD-BE7D-0166D9A5A208}" type="presParOf" srcId="{2A47709A-E220-4125-A6CD-6EC9DEEE4183}" destId="{5A9BDBEB-0FEC-4432-A92E-213A6153EAA0}" srcOrd="1" destOrd="0" presId="urn:microsoft.com/office/officeart/2005/8/layout/list1"/>
    <dgm:cxn modelId="{7DF044EB-D7B4-435F-A195-82F4F7EFEFF1}" type="presParOf" srcId="{2A47709A-E220-4125-A6CD-6EC9DEEE4183}" destId="{EABE4AEA-C513-4529-82A0-AC4F497A9C3B}" srcOrd="2" destOrd="0" presId="urn:microsoft.com/office/officeart/2005/8/layout/list1"/>
    <dgm:cxn modelId="{BB23E2AD-B46C-460C-B785-AC2364E60A8A}" type="presParOf" srcId="{2A47709A-E220-4125-A6CD-6EC9DEEE4183}" destId="{5EB8622C-F58F-4A82-B2AB-A9F8F2EBE5A0}" srcOrd="3" destOrd="0" presId="urn:microsoft.com/office/officeart/2005/8/layout/list1"/>
    <dgm:cxn modelId="{8CA87CC7-64BB-4916-9801-400B619D359D}" type="presParOf" srcId="{2A47709A-E220-4125-A6CD-6EC9DEEE4183}" destId="{F3210141-B64C-4B81-B67E-95F6EFE7D911}" srcOrd="4" destOrd="0" presId="urn:microsoft.com/office/officeart/2005/8/layout/list1"/>
    <dgm:cxn modelId="{A39C0E4C-E84C-4D9D-AF1A-D131B5623247}" type="presParOf" srcId="{F3210141-B64C-4B81-B67E-95F6EFE7D911}" destId="{E350DA52-3D1E-46F2-A526-88A9D6133910}" srcOrd="0" destOrd="0" presId="urn:microsoft.com/office/officeart/2005/8/layout/list1"/>
    <dgm:cxn modelId="{837CC383-8B9F-4E98-A3DA-AB37C05AEA9B}" type="presParOf" srcId="{F3210141-B64C-4B81-B67E-95F6EFE7D911}" destId="{67EC80E7-CC9F-48DE-93D9-BB5B2A183733}" srcOrd="1" destOrd="0" presId="urn:microsoft.com/office/officeart/2005/8/layout/list1"/>
    <dgm:cxn modelId="{D39AEFBC-C618-4547-AB8A-36903C5B41B3}" type="presParOf" srcId="{2A47709A-E220-4125-A6CD-6EC9DEEE4183}" destId="{D331ABBD-8EFF-4A67-8B67-AE68F49401AB}" srcOrd="5" destOrd="0" presId="urn:microsoft.com/office/officeart/2005/8/layout/list1"/>
    <dgm:cxn modelId="{E5CBDAFF-C77E-49CD-8871-F0A4DF14EE66}" type="presParOf" srcId="{2A47709A-E220-4125-A6CD-6EC9DEEE4183}" destId="{7DE22EF4-D7C0-450A-94EC-2438E7DBFA63}" srcOrd="6" destOrd="0" presId="urn:microsoft.com/office/officeart/2005/8/layout/list1"/>
    <dgm:cxn modelId="{6F5BEC00-FEDC-4051-A01B-B63715C56C72}" type="presParOf" srcId="{2A47709A-E220-4125-A6CD-6EC9DEEE4183}" destId="{410989F4-048B-42A0-A49E-599E19D41785}" srcOrd="7" destOrd="0" presId="urn:microsoft.com/office/officeart/2005/8/layout/list1"/>
    <dgm:cxn modelId="{56186517-4028-4F0A-BA03-3072E54CD211}" type="presParOf" srcId="{2A47709A-E220-4125-A6CD-6EC9DEEE4183}" destId="{087492AA-6DA4-42BC-BB27-CC5C414A2C5B}" srcOrd="8" destOrd="0" presId="urn:microsoft.com/office/officeart/2005/8/layout/list1"/>
    <dgm:cxn modelId="{149C5FF2-6D2F-49B9-A4ED-4776C02057AE}" type="presParOf" srcId="{087492AA-6DA4-42BC-BB27-CC5C414A2C5B}" destId="{DE6F6661-8ED8-41CF-A422-3408D631977E}" srcOrd="0" destOrd="0" presId="urn:microsoft.com/office/officeart/2005/8/layout/list1"/>
    <dgm:cxn modelId="{87343754-DC92-41E6-834C-D3AE6BF0BCFE}" type="presParOf" srcId="{087492AA-6DA4-42BC-BB27-CC5C414A2C5B}" destId="{6B9ED3D7-A691-4664-86F1-55C071653EE1}" srcOrd="1" destOrd="0" presId="urn:microsoft.com/office/officeart/2005/8/layout/list1"/>
    <dgm:cxn modelId="{39162584-EFF2-4979-A870-63E1C8737527}" type="presParOf" srcId="{2A47709A-E220-4125-A6CD-6EC9DEEE4183}" destId="{ECA4AB66-D85F-4166-92EB-4E211948ED2F}" srcOrd="9" destOrd="0" presId="urn:microsoft.com/office/officeart/2005/8/layout/list1"/>
    <dgm:cxn modelId="{82C2FE14-D510-4E81-B443-9609555B470D}" type="presParOf" srcId="{2A47709A-E220-4125-A6CD-6EC9DEEE4183}" destId="{075B7110-E7DF-4CC6-B795-AC4A72564834}" srcOrd="10" destOrd="0" presId="urn:microsoft.com/office/officeart/2005/8/layout/list1"/>
    <dgm:cxn modelId="{61B8F253-5031-437A-89C4-6329DA06F8B0}" type="presParOf" srcId="{2A47709A-E220-4125-A6CD-6EC9DEEE4183}" destId="{1E476417-799E-49EB-B122-C7B19CADD352}" srcOrd="11" destOrd="0" presId="urn:microsoft.com/office/officeart/2005/8/layout/list1"/>
    <dgm:cxn modelId="{3640E8AC-60A5-49E9-AC7B-2A51A1E54B1B}" type="presParOf" srcId="{2A47709A-E220-4125-A6CD-6EC9DEEE4183}" destId="{C8707FCE-1848-4684-9E1E-343CB1772496}" srcOrd="12" destOrd="0" presId="urn:microsoft.com/office/officeart/2005/8/layout/list1"/>
    <dgm:cxn modelId="{A994238D-915B-4A20-B789-83EDA7AC9917}" type="presParOf" srcId="{C8707FCE-1848-4684-9E1E-343CB1772496}" destId="{B493932C-49A0-466F-A90E-9247BCA6CC60}" srcOrd="0" destOrd="0" presId="urn:microsoft.com/office/officeart/2005/8/layout/list1"/>
    <dgm:cxn modelId="{C9C4E0F1-AEB2-4B6C-BB32-267A275A0EC1}" type="presParOf" srcId="{C8707FCE-1848-4684-9E1E-343CB1772496}" destId="{D3B841F2-71C5-4903-A4BE-BDE252D8E934}" srcOrd="1" destOrd="0" presId="urn:microsoft.com/office/officeart/2005/8/layout/list1"/>
    <dgm:cxn modelId="{D06A931E-97EC-45A7-BBFA-861C3BB6383C}" type="presParOf" srcId="{2A47709A-E220-4125-A6CD-6EC9DEEE4183}" destId="{4CD10494-9825-4307-9E7D-C1B6EEA1DC48}" srcOrd="13" destOrd="0" presId="urn:microsoft.com/office/officeart/2005/8/layout/list1"/>
    <dgm:cxn modelId="{62D19F8C-D4B4-41E1-8DE0-C66CFE9F3C63}" type="presParOf" srcId="{2A47709A-E220-4125-A6CD-6EC9DEEE4183}" destId="{B44AD30A-E4DA-4BF5-98EF-A3281C8D0B0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000" b="1" dirty="0" smtClean="0"/>
            <a:t>АКТУАЛЬНОСТЬ проблемы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000" b="1" dirty="0" smtClean="0"/>
            <a:t>НОВИЗНА </a:t>
          </a:r>
          <a:br>
            <a:rPr lang="ru-RU" sz="2000" b="1" dirty="0" smtClean="0"/>
          </a:br>
          <a:r>
            <a:rPr lang="ru-RU" sz="1800" b="1" dirty="0" smtClean="0"/>
            <a:t>Принципиально новый подход в решении проблемы</a:t>
          </a:r>
          <a:endParaRPr lang="ru-RU" sz="18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000" b="1" smtClean="0"/>
            <a:t>ЦЕЛЬ ПРОЕКТА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000" b="1" dirty="0" smtClean="0"/>
            <a:t>ЗАДАЧИ ПРОЕКТА. Последовательность </a:t>
          </a:r>
          <a:r>
            <a:rPr lang="ru-RU" sz="1800" b="1" dirty="0" smtClean="0"/>
            <a:t>шагов по изменению педагогической действительности в соответствии с целью проекта</a:t>
          </a:r>
          <a:endParaRPr lang="ru-RU" sz="18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EA885AFD-EC51-43CC-A865-15F3C57096B4}">
      <dgm:prSet phldrT="[Текст]" custT="1"/>
      <dgm:spPr/>
      <dgm:t>
        <a:bodyPr/>
        <a:lstStyle/>
        <a:p>
          <a:r>
            <a:rPr lang="ru-RU" sz="1800" b="1" dirty="0" smtClean="0"/>
            <a:t>ГИПОТЕЗА. </a:t>
          </a:r>
          <a:br>
            <a:rPr lang="ru-RU" sz="1800" b="1" dirty="0" smtClean="0"/>
          </a:br>
          <a:r>
            <a:rPr lang="ru-RU" sz="1800" b="1" dirty="0" smtClean="0"/>
            <a:t>Неочевидное предположение (Если (идея), то (результат)…)</a:t>
          </a:r>
          <a:endParaRPr lang="ru-RU" sz="1800" b="1" dirty="0"/>
        </a:p>
      </dgm:t>
    </dgm:pt>
    <dgm:pt modelId="{3522D1D5-0B88-4E8B-BE15-577DA18948E7}" type="parTrans" cxnId="{335F2D03-B2BA-4795-A2BF-1A56508CB11A}">
      <dgm:prSet/>
      <dgm:spPr/>
      <dgm:t>
        <a:bodyPr/>
        <a:lstStyle/>
        <a:p>
          <a:endParaRPr lang="ru-RU"/>
        </a:p>
      </dgm:t>
    </dgm:pt>
    <dgm:pt modelId="{A5C8F805-99E2-4242-81B4-701D92CCDCA6}" type="sibTrans" cxnId="{335F2D03-B2BA-4795-A2BF-1A56508CB11A}">
      <dgm:prSet/>
      <dgm:spPr/>
      <dgm:t>
        <a:bodyPr/>
        <a:lstStyle/>
        <a:p>
          <a:endParaRPr lang="ru-RU"/>
        </a:p>
      </dgm:t>
    </dgm:pt>
    <dgm:pt modelId="{B9CF5997-ED8C-4CDE-9680-9028A2ADA7BC}">
      <dgm:prSet phldrT="[Текст]" custT="1"/>
      <dgm:spPr/>
      <dgm:t>
        <a:bodyPr/>
        <a:lstStyle/>
        <a:p>
          <a:r>
            <a:rPr lang="ru-RU" sz="1800" b="1" smtClean="0"/>
            <a:t>ОЖИДАЕМЫЕ РЕЗУЛЬТАТЫ</a:t>
          </a:r>
          <a:endParaRPr lang="ru-RU" sz="1800" b="1" dirty="0"/>
        </a:p>
      </dgm:t>
    </dgm:pt>
    <dgm:pt modelId="{49709703-4206-4DE8-BF80-514526163640}" type="parTrans" cxnId="{37D5C984-04EF-4610-A4AD-7AAC127C782C}">
      <dgm:prSet/>
      <dgm:spPr/>
    </dgm:pt>
    <dgm:pt modelId="{E6B83C10-9A51-46E6-AFDA-A4A0B7708DFE}" type="sibTrans" cxnId="{37D5C984-04EF-4610-A4AD-7AAC127C782C}">
      <dgm:prSet/>
      <dgm:spPr/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6" custScaleX="108722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6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6" custScaleX="109102" custScaleY="392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6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6" custScaleX="108724" custScaleY="226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6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6" custScaleX="108951" custScaleY="647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6">
        <dgm:presLayoutVars>
          <dgm:bulletEnabled val="1"/>
        </dgm:presLayoutVars>
      </dgm:prSet>
      <dgm:spPr/>
    </dgm:pt>
    <dgm:pt modelId="{22CACA4D-E36C-43DC-967D-A219A0AB8039}" type="pres">
      <dgm:prSet presAssocID="{E702DCD9-657C-4BE3-BBD1-8A44EF544CAB}" presName="spaceBetweenRectangles" presStyleCnt="0"/>
      <dgm:spPr/>
    </dgm:pt>
    <dgm:pt modelId="{75A92E19-18DD-4F3B-A542-C282BAE8B56F}" type="pres">
      <dgm:prSet presAssocID="{EA885AFD-EC51-43CC-A865-15F3C57096B4}" presName="parentLin" presStyleCnt="0"/>
      <dgm:spPr/>
    </dgm:pt>
    <dgm:pt modelId="{39D28DE1-8729-4DF4-953E-512AB2FD9D82}" type="pres">
      <dgm:prSet presAssocID="{EA885AFD-EC51-43CC-A865-15F3C57096B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3D44FDF-A839-4FBF-89B2-57F4330993F2}" type="pres">
      <dgm:prSet presAssocID="{EA885AFD-EC51-43CC-A865-15F3C57096B4}" presName="parentText" presStyleLbl="node1" presStyleIdx="4" presStyleCnt="6" custScaleX="109740" custScaleY="490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42D72-E86B-4849-93DA-D087FE38CE03}" type="pres">
      <dgm:prSet presAssocID="{EA885AFD-EC51-43CC-A865-15F3C57096B4}" presName="negativeSpace" presStyleCnt="0"/>
      <dgm:spPr/>
    </dgm:pt>
    <dgm:pt modelId="{C436E6E3-0A1D-4872-ADC4-6048CB5231CC}" type="pres">
      <dgm:prSet presAssocID="{EA885AFD-EC51-43CC-A865-15F3C57096B4}" presName="childText" presStyleLbl="conFgAcc1" presStyleIdx="4" presStyleCnt="6">
        <dgm:presLayoutVars>
          <dgm:bulletEnabled val="1"/>
        </dgm:presLayoutVars>
      </dgm:prSet>
      <dgm:spPr/>
    </dgm:pt>
    <dgm:pt modelId="{B1953F9A-CE21-4ED2-BB22-B6FC4966B2BF}" type="pres">
      <dgm:prSet presAssocID="{A5C8F805-99E2-4242-81B4-701D92CCDCA6}" presName="spaceBetweenRectangles" presStyleCnt="0"/>
      <dgm:spPr/>
    </dgm:pt>
    <dgm:pt modelId="{5EB7AFEF-3778-47A3-A06C-5BBB8184C7F6}" type="pres">
      <dgm:prSet presAssocID="{B9CF5997-ED8C-4CDE-9680-9028A2ADA7BC}" presName="parentLin" presStyleCnt="0"/>
      <dgm:spPr/>
    </dgm:pt>
    <dgm:pt modelId="{2A3DC6F4-6B39-408C-A3AD-C6CD26F11C6E}" type="pres">
      <dgm:prSet presAssocID="{B9CF5997-ED8C-4CDE-9680-9028A2ADA7B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57895E8-E382-4569-BDB3-8F3F62D1DA24}" type="pres">
      <dgm:prSet presAssocID="{B9CF5997-ED8C-4CDE-9680-9028A2ADA7BC}" presName="parentText" presStyleLbl="node1" presStyleIdx="5" presStyleCnt="6" custScaleX="109217" custScaleY="174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0CCDA-12B6-4200-B859-F94381DB6F9F}" type="pres">
      <dgm:prSet presAssocID="{B9CF5997-ED8C-4CDE-9680-9028A2ADA7BC}" presName="negativeSpace" presStyleCnt="0"/>
      <dgm:spPr/>
    </dgm:pt>
    <dgm:pt modelId="{634D7DFF-6629-4FBB-84A8-0A30A00A5CA8}" type="pres">
      <dgm:prSet presAssocID="{B9CF5997-ED8C-4CDE-9680-9028A2ADA7B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97C9D10-E45E-437B-BDBC-6589EFED1029}" type="presOf" srcId="{B9CF5997-ED8C-4CDE-9680-9028A2ADA7BC}" destId="{2A3DC6F4-6B39-408C-A3AD-C6CD26F11C6E}" srcOrd="0" destOrd="0" presId="urn:microsoft.com/office/officeart/2005/8/layout/list1"/>
    <dgm:cxn modelId="{56720FEE-2312-4FAF-857B-FB0E7CC78A00}" type="presOf" srcId="{9C6A876F-57EB-49FF-B378-1CDA028B7E3F}" destId="{A4740959-3F54-4A0B-9A29-8A55E755742B}" srcOrd="0" destOrd="0" presId="urn:microsoft.com/office/officeart/2005/8/layout/list1"/>
    <dgm:cxn modelId="{37D5C984-04EF-4610-A4AD-7AAC127C782C}" srcId="{9C6A876F-57EB-49FF-B378-1CDA028B7E3F}" destId="{B9CF5997-ED8C-4CDE-9680-9028A2ADA7BC}" srcOrd="5" destOrd="0" parTransId="{49709703-4206-4DE8-BF80-514526163640}" sibTransId="{E6B83C10-9A51-46E6-AFDA-A4A0B7708DFE}"/>
    <dgm:cxn modelId="{18E00AAB-5952-449B-8D9B-64E01E152DB7}" type="presOf" srcId="{3CACC7AD-BAF5-46B7-ABD9-0736CE3621CD}" destId="{4B3354C7-DDE6-4C6A-8ADD-093F51DC7871}" srcOrd="0" destOrd="0" presId="urn:microsoft.com/office/officeart/2005/8/layout/list1"/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B9BADB46-70AD-47E2-A10D-431710290A62}" type="presOf" srcId="{E9BB4CD5-27A4-406D-8B1D-5DECFE9E5676}" destId="{49025EF7-C494-4D5B-9645-A63D12CDBE32}" srcOrd="1" destOrd="0" presId="urn:microsoft.com/office/officeart/2005/8/layout/list1"/>
    <dgm:cxn modelId="{0A333DA6-9798-4936-AE28-7707D6ACC58A}" type="presOf" srcId="{3CACC7AD-BAF5-46B7-ABD9-0736CE3621CD}" destId="{6D574A84-6D75-4169-BDB3-3311C2264D62}" srcOrd="1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75F9FFC8-A449-4CDB-A93A-9EF68DBF120D}" type="presOf" srcId="{D6AF4664-3939-4C35-94FE-9D1463326B4B}" destId="{AF791803-9E26-4564-BEA0-D7944D7D4C4B}" srcOrd="0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6F40F8D7-36C5-43B0-9C9A-B030F032B792}" type="presOf" srcId="{D6AF4664-3939-4C35-94FE-9D1463326B4B}" destId="{FD9D020B-2EC4-4685-9C31-C52EDF6492D6}" srcOrd="1" destOrd="0" presId="urn:microsoft.com/office/officeart/2005/8/layout/list1"/>
    <dgm:cxn modelId="{2A569A4C-52E0-44A1-843F-D9CB00FECE95}" type="presOf" srcId="{E84B864C-2C15-4829-932B-CCF7C1FE65DB}" destId="{E4C35F79-702C-48B8-8485-4D00CD3A7EC8}" srcOrd="1" destOrd="0" presId="urn:microsoft.com/office/officeart/2005/8/layout/list1"/>
    <dgm:cxn modelId="{D9F50D13-23E9-4053-98AF-63CAB752221D}" type="presOf" srcId="{EA885AFD-EC51-43CC-A865-15F3C57096B4}" destId="{39D28DE1-8729-4DF4-953E-512AB2FD9D82}" srcOrd="0" destOrd="0" presId="urn:microsoft.com/office/officeart/2005/8/layout/list1"/>
    <dgm:cxn modelId="{2C30ECB0-CEED-4E72-A389-7D929A6B100B}" type="presOf" srcId="{E84B864C-2C15-4829-932B-CCF7C1FE65DB}" destId="{72D75F5D-8FD6-4183-9ACE-BFEB1F9DBE94}" srcOrd="0" destOrd="0" presId="urn:microsoft.com/office/officeart/2005/8/layout/list1"/>
    <dgm:cxn modelId="{335F2D03-B2BA-4795-A2BF-1A56508CB11A}" srcId="{9C6A876F-57EB-49FF-B378-1CDA028B7E3F}" destId="{EA885AFD-EC51-43CC-A865-15F3C57096B4}" srcOrd="4" destOrd="0" parTransId="{3522D1D5-0B88-4E8B-BE15-577DA18948E7}" sibTransId="{A5C8F805-99E2-4242-81B4-701D92CCDCA6}"/>
    <dgm:cxn modelId="{F2B55D58-5F21-44AF-946B-F99D3490C3C7}" type="presOf" srcId="{E9BB4CD5-27A4-406D-8B1D-5DECFE9E5676}" destId="{5F700E3A-1F49-4749-9409-A5A364956EBB}" srcOrd="0" destOrd="0" presId="urn:microsoft.com/office/officeart/2005/8/layout/list1"/>
    <dgm:cxn modelId="{12A6A2DD-C208-4C89-B961-E4A74DF8C231}" type="presOf" srcId="{B9CF5997-ED8C-4CDE-9680-9028A2ADA7BC}" destId="{257895E8-E382-4569-BDB3-8F3F62D1DA24}" srcOrd="1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70CC95E6-36DD-4C72-B4BC-443CE4057307}" type="presOf" srcId="{EA885AFD-EC51-43CC-A865-15F3C57096B4}" destId="{23D44FDF-A839-4FBF-89B2-57F4330993F2}" srcOrd="1" destOrd="0" presId="urn:microsoft.com/office/officeart/2005/8/layout/list1"/>
    <dgm:cxn modelId="{EDD79BB3-2482-46A6-A1A1-7D0BA55F4562}" type="presParOf" srcId="{A4740959-3F54-4A0B-9A29-8A55E755742B}" destId="{C80C3D21-0056-49DB-9EEE-376FDD0F17EB}" srcOrd="0" destOrd="0" presId="urn:microsoft.com/office/officeart/2005/8/layout/list1"/>
    <dgm:cxn modelId="{6A6AC45F-2F75-415A-AABE-1D2533A54514}" type="presParOf" srcId="{C80C3D21-0056-49DB-9EEE-376FDD0F17EB}" destId="{5F700E3A-1F49-4749-9409-A5A364956EBB}" srcOrd="0" destOrd="0" presId="urn:microsoft.com/office/officeart/2005/8/layout/list1"/>
    <dgm:cxn modelId="{6EBECE60-5C48-4F85-A921-1FC0AEF14A81}" type="presParOf" srcId="{C80C3D21-0056-49DB-9EEE-376FDD0F17EB}" destId="{49025EF7-C494-4D5B-9645-A63D12CDBE32}" srcOrd="1" destOrd="0" presId="urn:microsoft.com/office/officeart/2005/8/layout/list1"/>
    <dgm:cxn modelId="{4D5D97F6-73D3-4B33-AD39-0BCBCA7126C0}" type="presParOf" srcId="{A4740959-3F54-4A0B-9A29-8A55E755742B}" destId="{07617D09-9553-4434-A9B8-97E6AB0387F7}" srcOrd="1" destOrd="0" presId="urn:microsoft.com/office/officeart/2005/8/layout/list1"/>
    <dgm:cxn modelId="{D9865893-7FBD-4D9A-A6B6-B71A67C3910C}" type="presParOf" srcId="{A4740959-3F54-4A0B-9A29-8A55E755742B}" destId="{71CCD4FC-5C57-4BC6-BB56-8AF781288C40}" srcOrd="2" destOrd="0" presId="urn:microsoft.com/office/officeart/2005/8/layout/list1"/>
    <dgm:cxn modelId="{DD9C4052-B705-46C0-ABF7-38065FA6AD39}" type="presParOf" srcId="{A4740959-3F54-4A0B-9A29-8A55E755742B}" destId="{9904EDFE-FD77-4FB1-9C63-584C2AB83BB1}" srcOrd="3" destOrd="0" presId="urn:microsoft.com/office/officeart/2005/8/layout/list1"/>
    <dgm:cxn modelId="{D8A1A75E-8CAF-45B8-9E95-719808875023}" type="presParOf" srcId="{A4740959-3F54-4A0B-9A29-8A55E755742B}" destId="{652072C0-FB69-4A5A-AA3D-22F00E3CA4C8}" srcOrd="4" destOrd="0" presId="urn:microsoft.com/office/officeart/2005/8/layout/list1"/>
    <dgm:cxn modelId="{344BD863-F2E9-4CF0-8BB6-415BD2F70893}" type="presParOf" srcId="{652072C0-FB69-4A5A-AA3D-22F00E3CA4C8}" destId="{72D75F5D-8FD6-4183-9ACE-BFEB1F9DBE94}" srcOrd="0" destOrd="0" presId="urn:microsoft.com/office/officeart/2005/8/layout/list1"/>
    <dgm:cxn modelId="{1AE8DC3C-E5AC-4F8D-849F-2DAAE2BDD9B4}" type="presParOf" srcId="{652072C0-FB69-4A5A-AA3D-22F00E3CA4C8}" destId="{E4C35F79-702C-48B8-8485-4D00CD3A7EC8}" srcOrd="1" destOrd="0" presId="urn:microsoft.com/office/officeart/2005/8/layout/list1"/>
    <dgm:cxn modelId="{6E44C049-B1BE-497A-B4B2-273CF02D1328}" type="presParOf" srcId="{A4740959-3F54-4A0B-9A29-8A55E755742B}" destId="{8C4C2A25-1D44-4946-928F-9005A96D322C}" srcOrd="5" destOrd="0" presId="urn:microsoft.com/office/officeart/2005/8/layout/list1"/>
    <dgm:cxn modelId="{45952673-69C6-4753-A67C-F7E9D63697F4}" type="presParOf" srcId="{A4740959-3F54-4A0B-9A29-8A55E755742B}" destId="{4C72D190-C67E-4D87-8285-BA240A22F010}" srcOrd="6" destOrd="0" presId="urn:microsoft.com/office/officeart/2005/8/layout/list1"/>
    <dgm:cxn modelId="{4A1F6057-8059-4533-9D8D-DF7567EE3083}" type="presParOf" srcId="{A4740959-3F54-4A0B-9A29-8A55E755742B}" destId="{AE49CD7F-F6F6-4CA7-AC11-444079265367}" srcOrd="7" destOrd="0" presId="urn:microsoft.com/office/officeart/2005/8/layout/list1"/>
    <dgm:cxn modelId="{63BDBF1D-80EB-41A4-81F9-F003F3CA4477}" type="presParOf" srcId="{A4740959-3F54-4A0B-9A29-8A55E755742B}" destId="{B4698C94-ACE0-42E8-B45F-040B292B1C81}" srcOrd="8" destOrd="0" presId="urn:microsoft.com/office/officeart/2005/8/layout/list1"/>
    <dgm:cxn modelId="{65C30CCB-9286-4BA9-B413-2978ADF87CCD}" type="presParOf" srcId="{B4698C94-ACE0-42E8-B45F-040B292B1C81}" destId="{4B3354C7-DDE6-4C6A-8ADD-093F51DC7871}" srcOrd="0" destOrd="0" presId="urn:microsoft.com/office/officeart/2005/8/layout/list1"/>
    <dgm:cxn modelId="{2A6B2B98-765E-46E5-9EF8-8E5729D9341E}" type="presParOf" srcId="{B4698C94-ACE0-42E8-B45F-040B292B1C81}" destId="{6D574A84-6D75-4169-BDB3-3311C2264D62}" srcOrd="1" destOrd="0" presId="urn:microsoft.com/office/officeart/2005/8/layout/list1"/>
    <dgm:cxn modelId="{BA299821-0E96-4E80-854F-33D952FC9D30}" type="presParOf" srcId="{A4740959-3F54-4A0B-9A29-8A55E755742B}" destId="{A4BC39EE-F8CF-447A-9165-F2F349BAB031}" srcOrd="9" destOrd="0" presId="urn:microsoft.com/office/officeart/2005/8/layout/list1"/>
    <dgm:cxn modelId="{717011F6-6A35-440F-B10F-F1716B66DB3D}" type="presParOf" srcId="{A4740959-3F54-4A0B-9A29-8A55E755742B}" destId="{7535A77E-9572-4540-8FD8-DACEB53D4F7F}" srcOrd="10" destOrd="0" presId="urn:microsoft.com/office/officeart/2005/8/layout/list1"/>
    <dgm:cxn modelId="{1ACE2115-62BE-4AD8-BECE-59CD8A4D8D8F}" type="presParOf" srcId="{A4740959-3F54-4A0B-9A29-8A55E755742B}" destId="{87857899-9CBA-4233-8AF2-70CA516D93D0}" srcOrd="11" destOrd="0" presId="urn:microsoft.com/office/officeart/2005/8/layout/list1"/>
    <dgm:cxn modelId="{C377DD80-3037-486D-9880-6C405AE1893B}" type="presParOf" srcId="{A4740959-3F54-4A0B-9A29-8A55E755742B}" destId="{CEB6A2EF-1B58-4A70-84CD-D344DA1FD35D}" srcOrd="12" destOrd="0" presId="urn:microsoft.com/office/officeart/2005/8/layout/list1"/>
    <dgm:cxn modelId="{95E844C8-D552-467D-BE24-55AE9F49D525}" type="presParOf" srcId="{CEB6A2EF-1B58-4A70-84CD-D344DA1FD35D}" destId="{AF791803-9E26-4564-BEA0-D7944D7D4C4B}" srcOrd="0" destOrd="0" presId="urn:microsoft.com/office/officeart/2005/8/layout/list1"/>
    <dgm:cxn modelId="{7E1704C3-961D-40DB-99E4-781F4E6CAE97}" type="presParOf" srcId="{CEB6A2EF-1B58-4A70-84CD-D344DA1FD35D}" destId="{FD9D020B-2EC4-4685-9C31-C52EDF6492D6}" srcOrd="1" destOrd="0" presId="urn:microsoft.com/office/officeart/2005/8/layout/list1"/>
    <dgm:cxn modelId="{2815A6A5-1057-4E2B-9E7A-5D83B35234F1}" type="presParOf" srcId="{A4740959-3F54-4A0B-9A29-8A55E755742B}" destId="{F2B4A52C-BC91-4207-B6B9-33C8C4534E86}" srcOrd="13" destOrd="0" presId="urn:microsoft.com/office/officeart/2005/8/layout/list1"/>
    <dgm:cxn modelId="{54F68780-D287-4B16-A39E-58B7C0D1877B}" type="presParOf" srcId="{A4740959-3F54-4A0B-9A29-8A55E755742B}" destId="{E89FFA65-65F2-4BE4-8F85-6476F1DC521F}" srcOrd="14" destOrd="0" presId="urn:microsoft.com/office/officeart/2005/8/layout/list1"/>
    <dgm:cxn modelId="{4107A072-3ABC-42EE-AF52-0A215DEB3A62}" type="presParOf" srcId="{A4740959-3F54-4A0B-9A29-8A55E755742B}" destId="{22CACA4D-E36C-43DC-967D-A219A0AB8039}" srcOrd="15" destOrd="0" presId="urn:microsoft.com/office/officeart/2005/8/layout/list1"/>
    <dgm:cxn modelId="{6C255A6F-B345-4D09-B3B2-DAC99413E5E0}" type="presParOf" srcId="{A4740959-3F54-4A0B-9A29-8A55E755742B}" destId="{75A92E19-18DD-4F3B-A542-C282BAE8B56F}" srcOrd="16" destOrd="0" presId="urn:microsoft.com/office/officeart/2005/8/layout/list1"/>
    <dgm:cxn modelId="{0E775B6F-F970-425B-A279-5C7A565E69CC}" type="presParOf" srcId="{75A92E19-18DD-4F3B-A542-C282BAE8B56F}" destId="{39D28DE1-8729-4DF4-953E-512AB2FD9D82}" srcOrd="0" destOrd="0" presId="urn:microsoft.com/office/officeart/2005/8/layout/list1"/>
    <dgm:cxn modelId="{5D504F98-D3C4-4A1E-847F-63117CDA18F1}" type="presParOf" srcId="{75A92E19-18DD-4F3B-A542-C282BAE8B56F}" destId="{23D44FDF-A839-4FBF-89B2-57F4330993F2}" srcOrd="1" destOrd="0" presId="urn:microsoft.com/office/officeart/2005/8/layout/list1"/>
    <dgm:cxn modelId="{13392F2A-1013-4FDB-8388-BC75C7D043C2}" type="presParOf" srcId="{A4740959-3F54-4A0B-9A29-8A55E755742B}" destId="{5FB42D72-E86B-4849-93DA-D087FE38CE03}" srcOrd="17" destOrd="0" presId="urn:microsoft.com/office/officeart/2005/8/layout/list1"/>
    <dgm:cxn modelId="{203A2BD5-9987-4778-A3A5-6A9A2E38F34B}" type="presParOf" srcId="{A4740959-3F54-4A0B-9A29-8A55E755742B}" destId="{C436E6E3-0A1D-4872-ADC4-6048CB5231CC}" srcOrd="18" destOrd="0" presId="urn:microsoft.com/office/officeart/2005/8/layout/list1"/>
    <dgm:cxn modelId="{40352E35-F487-4AA4-9425-084909A51BDB}" type="presParOf" srcId="{A4740959-3F54-4A0B-9A29-8A55E755742B}" destId="{B1953F9A-CE21-4ED2-BB22-B6FC4966B2BF}" srcOrd="19" destOrd="0" presId="urn:microsoft.com/office/officeart/2005/8/layout/list1"/>
    <dgm:cxn modelId="{972E982E-3E7B-4A98-B97E-6F1446096C04}" type="presParOf" srcId="{A4740959-3F54-4A0B-9A29-8A55E755742B}" destId="{5EB7AFEF-3778-47A3-A06C-5BBB8184C7F6}" srcOrd="20" destOrd="0" presId="urn:microsoft.com/office/officeart/2005/8/layout/list1"/>
    <dgm:cxn modelId="{ABB97DE1-E725-4A49-9855-78126D74F62F}" type="presParOf" srcId="{5EB7AFEF-3778-47A3-A06C-5BBB8184C7F6}" destId="{2A3DC6F4-6B39-408C-A3AD-C6CD26F11C6E}" srcOrd="0" destOrd="0" presId="urn:microsoft.com/office/officeart/2005/8/layout/list1"/>
    <dgm:cxn modelId="{4CE438CA-F362-405B-8B48-8064FFA10DF1}" type="presParOf" srcId="{5EB7AFEF-3778-47A3-A06C-5BBB8184C7F6}" destId="{257895E8-E382-4569-BDB3-8F3F62D1DA24}" srcOrd="1" destOrd="0" presId="urn:microsoft.com/office/officeart/2005/8/layout/list1"/>
    <dgm:cxn modelId="{1FA153E1-456C-4404-BCFD-80C75C8EEA30}" type="presParOf" srcId="{A4740959-3F54-4A0B-9A29-8A55E755742B}" destId="{FE30CCDA-12B6-4200-B859-F94381DB6F9F}" srcOrd="21" destOrd="0" presId="urn:microsoft.com/office/officeart/2005/8/layout/list1"/>
    <dgm:cxn modelId="{FC705AFC-60C4-4639-AB3D-E84CC3D36F88}" type="presParOf" srcId="{A4740959-3F54-4A0B-9A29-8A55E755742B}" destId="{634D7DFF-6629-4FBB-84A8-0A30A00A5CA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1400" b="1" dirty="0" smtClean="0"/>
            <a:t>УЧАСТНИКИ ПРОЕКТА</a:t>
          </a:r>
        </a:p>
        <a:p>
          <a:r>
            <a:rPr lang="ru-RU" sz="1400" b="1" dirty="0" smtClean="0"/>
            <a:t>Целевая аудитория проекта (ДЛЯ КОГО?)</a:t>
          </a:r>
          <a:endParaRPr lang="ru-RU" sz="1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1400" b="1" dirty="0" smtClean="0"/>
            <a:t>ИСПОЛНИТЕЛИ ПРОЕКТА</a:t>
          </a:r>
        </a:p>
        <a:p>
          <a:r>
            <a:rPr lang="ru-RU" sz="1400" b="1" dirty="0" smtClean="0"/>
            <a:t>Чьими силами будет реализован проект</a:t>
          </a:r>
          <a:endParaRPr lang="ru-RU" sz="14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1400" b="1" dirty="0" smtClean="0"/>
            <a:t>ПАРТНЕРЫ ПРОЕКТА</a:t>
          </a:r>
          <a:endParaRPr lang="ru-RU" sz="14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1400" b="1" dirty="0" smtClean="0"/>
            <a:t>ПРОГРАММА РЕАЛИЗАЦИИ ПРОЕКТА</a:t>
          </a:r>
        </a:p>
        <a:p>
          <a:r>
            <a:rPr lang="ru-RU" sz="1400" b="1" dirty="0" smtClean="0"/>
            <a:t>- сроки выполнения проекта;</a:t>
          </a:r>
        </a:p>
        <a:p>
          <a:r>
            <a:rPr lang="ru-RU" sz="1400" b="1" dirty="0" smtClean="0"/>
            <a:t>- этапы;</a:t>
          </a:r>
        </a:p>
        <a:p>
          <a:r>
            <a:rPr lang="ru-RU" sz="1400" b="1" dirty="0" smtClean="0"/>
            <a:t>- план мероприятия.</a:t>
          </a:r>
          <a:endParaRPr lang="ru-RU" sz="14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EA885AFD-EC51-43CC-A865-15F3C57096B4}">
      <dgm:prSet phldrT="[Текст]" custT="1"/>
      <dgm:spPr/>
      <dgm:t>
        <a:bodyPr/>
        <a:lstStyle/>
        <a:p>
          <a:r>
            <a:rPr lang="ru-RU" sz="1400" b="1" dirty="0" smtClean="0"/>
            <a:t>НЕГАТИВНЫЕ ПОСЛЕДСТВИЯ, РИСКИ, ИЗДЕРЖКИ.</a:t>
          </a:r>
          <a:endParaRPr lang="ru-RU" sz="1400" b="1" dirty="0"/>
        </a:p>
      </dgm:t>
    </dgm:pt>
    <dgm:pt modelId="{3522D1D5-0B88-4E8B-BE15-577DA18948E7}" type="parTrans" cxnId="{335F2D03-B2BA-4795-A2BF-1A56508CB11A}">
      <dgm:prSet/>
      <dgm:spPr/>
      <dgm:t>
        <a:bodyPr/>
        <a:lstStyle/>
        <a:p>
          <a:endParaRPr lang="ru-RU"/>
        </a:p>
      </dgm:t>
    </dgm:pt>
    <dgm:pt modelId="{A5C8F805-99E2-4242-81B4-701D92CCDCA6}" type="sibTrans" cxnId="{335F2D03-B2BA-4795-A2BF-1A56508CB11A}">
      <dgm:prSet/>
      <dgm:spPr/>
      <dgm:t>
        <a:bodyPr/>
        <a:lstStyle/>
        <a:p>
          <a:endParaRPr lang="ru-RU"/>
        </a:p>
      </dgm:t>
    </dgm:pt>
    <dgm:pt modelId="{B9CF5997-ED8C-4CDE-9680-9028A2ADA7BC}">
      <dgm:prSet phldrT="[Текст]" custT="1"/>
      <dgm:spPr/>
      <dgm:t>
        <a:bodyPr/>
        <a:lstStyle/>
        <a:p>
          <a:r>
            <a:rPr lang="ru-RU" sz="1400" b="1" dirty="0" smtClean="0"/>
            <a:t>СРЕДСТВА КОНТРОЛЯ И ОБЕСПЕЧЕНИЯ ДОСТОВЕРНОСТИ РЕЗУЛЬТАТОВ (Описание количественных и качественных показателей достижения результатов и способы диагностики)</a:t>
          </a:r>
          <a:endParaRPr lang="ru-RU" sz="1400" b="1" dirty="0"/>
        </a:p>
      </dgm:t>
    </dgm:pt>
    <dgm:pt modelId="{49709703-4206-4DE8-BF80-514526163640}" type="parTrans" cxnId="{37D5C984-04EF-4610-A4AD-7AAC127C782C}">
      <dgm:prSet/>
      <dgm:spPr/>
      <dgm:t>
        <a:bodyPr/>
        <a:lstStyle/>
        <a:p>
          <a:endParaRPr lang="ru-RU"/>
        </a:p>
      </dgm:t>
    </dgm:pt>
    <dgm:pt modelId="{E6B83C10-9A51-46E6-AFDA-A4A0B7708DFE}" type="sibTrans" cxnId="{37D5C984-04EF-4610-A4AD-7AAC127C782C}">
      <dgm:prSet/>
      <dgm:spPr/>
      <dgm:t>
        <a:bodyPr/>
        <a:lstStyle/>
        <a:p>
          <a:endParaRPr lang="ru-RU"/>
        </a:p>
      </dgm:t>
    </dgm:pt>
    <dgm:pt modelId="{B45BF2C9-16A9-442C-A1FC-0D30CC60612D}">
      <dgm:prSet phldrT="[Текст]" custT="1"/>
      <dgm:spPr/>
      <dgm:t>
        <a:bodyPr/>
        <a:lstStyle/>
        <a:p>
          <a:r>
            <a:rPr lang="ru-RU" sz="1400" b="1" dirty="0" smtClean="0"/>
            <a:t>ПРОГНОЗИРУЕМОЕ ДАЛЬНЕЙШЕЕ РАЗВИТИЕ ПРОЕКТА</a:t>
          </a:r>
          <a:endParaRPr lang="ru-RU" sz="1400" b="1" dirty="0"/>
        </a:p>
      </dgm:t>
    </dgm:pt>
    <dgm:pt modelId="{7966E7B7-74FB-408E-BE1D-F5EDD50BBE36}" type="parTrans" cxnId="{88B12562-309E-4753-9491-F18EA72A7533}">
      <dgm:prSet/>
      <dgm:spPr/>
      <dgm:t>
        <a:bodyPr/>
        <a:lstStyle/>
        <a:p>
          <a:endParaRPr lang="ru-RU"/>
        </a:p>
      </dgm:t>
    </dgm:pt>
    <dgm:pt modelId="{499A192D-38C7-4782-8E87-9792E785ED65}" type="sibTrans" cxnId="{88B12562-309E-4753-9491-F18EA72A7533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7" custScaleX="142997" custScaleY="291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7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7" custScaleX="142997" custScaleY="3262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7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7" custScaleX="142857" custScaleY="1879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7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7" custScaleX="142997" custScaleY="459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7">
        <dgm:presLayoutVars>
          <dgm:bulletEnabled val="1"/>
        </dgm:presLayoutVars>
      </dgm:prSet>
      <dgm:spPr/>
    </dgm:pt>
    <dgm:pt modelId="{22CACA4D-E36C-43DC-967D-A219A0AB8039}" type="pres">
      <dgm:prSet presAssocID="{E702DCD9-657C-4BE3-BBD1-8A44EF544CAB}" presName="spaceBetweenRectangles" presStyleCnt="0"/>
      <dgm:spPr/>
    </dgm:pt>
    <dgm:pt modelId="{75A92E19-18DD-4F3B-A542-C282BAE8B56F}" type="pres">
      <dgm:prSet presAssocID="{EA885AFD-EC51-43CC-A865-15F3C57096B4}" presName="parentLin" presStyleCnt="0"/>
      <dgm:spPr/>
    </dgm:pt>
    <dgm:pt modelId="{39D28DE1-8729-4DF4-953E-512AB2FD9D82}" type="pres">
      <dgm:prSet presAssocID="{EA885AFD-EC51-43CC-A865-15F3C57096B4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3D44FDF-A839-4FBF-89B2-57F4330993F2}" type="pres">
      <dgm:prSet presAssocID="{EA885AFD-EC51-43CC-A865-15F3C57096B4}" presName="parentText" presStyleLbl="node1" presStyleIdx="4" presStyleCnt="7" custScaleX="142997" custScaleY="148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42D72-E86B-4849-93DA-D087FE38CE03}" type="pres">
      <dgm:prSet presAssocID="{EA885AFD-EC51-43CC-A865-15F3C57096B4}" presName="negativeSpace" presStyleCnt="0"/>
      <dgm:spPr/>
    </dgm:pt>
    <dgm:pt modelId="{C436E6E3-0A1D-4872-ADC4-6048CB5231CC}" type="pres">
      <dgm:prSet presAssocID="{EA885AFD-EC51-43CC-A865-15F3C57096B4}" presName="childText" presStyleLbl="conFgAcc1" presStyleIdx="4" presStyleCnt="7">
        <dgm:presLayoutVars>
          <dgm:bulletEnabled val="1"/>
        </dgm:presLayoutVars>
      </dgm:prSet>
      <dgm:spPr/>
    </dgm:pt>
    <dgm:pt modelId="{B1953F9A-CE21-4ED2-BB22-B6FC4966B2BF}" type="pres">
      <dgm:prSet presAssocID="{A5C8F805-99E2-4242-81B4-701D92CCDCA6}" presName="spaceBetweenRectangles" presStyleCnt="0"/>
      <dgm:spPr/>
    </dgm:pt>
    <dgm:pt modelId="{5EB7AFEF-3778-47A3-A06C-5BBB8184C7F6}" type="pres">
      <dgm:prSet presAssocID="{B9CF5997-ED8C-4CDE-9680-9028A2ADA7BC}" presName="parentLin" presStyleCnt="0"/>
      <dgm:spPr/>
    </dgm:pt>
    <dgm:pt modelId="{2A3DC6F4-6B39-408C-A3AD-C6CD26F11C6E}" type="pres">
      <dgm:prSet presAssocID="{B9CF5997-ED8C-4CDE-9680-9028A2ADA7BC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257895E8-E382-4569-BDB3-8F3F62D1DA24}" type="pres">
      <dgm:prSet presAssocID="{B9CF5997-ED8C-4CDE-9680-9028A2ADA7BC}" presName="parentText" presStyleLbl="node1" presStyleIdx="5" presStyleCnt="7" custScaleX="142857" custScaleY="358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0CCDA-12B6-4200-B859-F94381DB6F9F}" type="pres">
      <dgm:prSet presAssocID="{B9CF5997-ED8C-4CDE-9680-9028A2ADA7BC}" presName="negativeSpace" presStyleCnt="0"/>
      <dgm:spPr/>
    </dgm:pt>
    <dgm:pt modelId="{634D7DFF-6629-4FBB-84A8-0A30A00A5CA8}" type="pres">
      <dgm:prSet presAssocID="{B9CF5997-ED8C-4CDE-9680-9028A2ADA7BC}" presName="childText" presStyleLbl="conFgAcc1" presStyleIdx="5" presStyleCnt="7">
        <dgm:presLayoutVars>
          <dgm:bulletEnabled val="1"/>
        </dgm:presLayoutVars>
      </dgm:prSet>
      <dgm:spPr/>
    </dgm:pt>
    <dgm:pt modelId="{778B5439-D981-4209-BAE5-857DB1A0E57A}" type="pres">
      <dgm:prSet presAssocID="{E6B83C10-9A51-46E6-AFDA-A4A0B7708DFE}" presName="spaceBetweenRectangles" presStyleCnt="0"/>
      <dgm:spPr/>
    </dgm:pt>
    <dgm:pt modelId="{21AFD960-A2A3-4A25-9710-C4349B5D0EB0}" type="pres">
      <dgm:prSet presAssocID="{B45BF2C9-16A9-442C-A1FC-0D30CC60612D}" presName="parentLin" presStyleCnt="0"/>
      <dgm:spPr/>
    </dgm:pt>
    <dgm:pt modelId="{15A2000C-E685-46BC-83BF-039639FEF825}" type="pres">
      <dgm:prSet presAssocID="{B45BF2C9-16A9-442C-A1FC-0D30CC60612D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0CF2ED1-0B8B-4111-9651-752CE322F618}" type="pres">
      <dgm:prSet presAssocID="{B45BF2C9-16A9-442C-A1FC-0D30CC60612D}" presName="parentText" presStyleLbl="node1" presStyleIdx="6" presStyleCnt="7" custScaleX="142857" custScaleY="258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AAE5B-812E-491F-8AD3-619B67B4462D}" type="pres">
      <dgm:prSet presAssocID="{B45BF2C9-16A9-442C-A1FC-0D30CC60612D}" presName="negativeSpace" presStyleCnt="0"/>
      <dgm:spPr/>
    </dgm:pt>
    <dgm:pt modelId="{80D1CEEB-9556-4779-97D1-1E15FCE24A39}" type="pres">
      <dgm:prSet presAssocID="{B45BF2C9-16A9-442C-A1FC-0D30CC60612D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7D5C984-04EF-4610-A4AD-7AAC127C782C}" srcId="{9C6A876F-57EB-49FF-B378-1CDA028B7E3F}" destId="{B9CF5997-ED8C-4CDE-9680-9028A2ADA7BC}" srcOrd="5" destOrd="0" parTransId="{49709703-4206-4DE8-BF80-514526163640}" sibTransId="{E6B83C10-9A51-46E6-AFDA-A4A0B7708DFE}"/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E2DC0099-39D4-416B-8820-715D311414D1}" type="presOf" srcId="{E84B864C-2C15-4829-932B-CCF7C1FE65DB}" destId="{72D75F5D-8FD6-4183-9ACE-BFEB1F9DBE94}" srcOrd="0" destOrd="0" presId="urn:microsoft.com/office/officeart/2005/8/layout/list1"/>
    <dgm:cxn modelId="{6BBCEFF5-FE35-4305-B1D9-E3140E68EDC3}" type="presOf" srcId="{D6AF4664-3939-4C35-94FE-9D1463326B4B}" destId="{FD9D020B-2EC4-4685-9C31-C52EDF6492D6}" srcOrd="1" destOrd="0" presId="urn:microsoft.com/office/officeart/2005/8/layout/list1"/>
    <dgm:cxn modelId="{74C1BBD5-CF83-4FB6-8D01-133785783DAE}" type="presOf" srcId="{B9CF5997-ED8C-4CDE-9680-9028A2ADA7BC}" destId="{2A3DC6F4-6B39-408C-A3AD-C6CD26F11C6E}" srcOrd="0" destOrd="0" presId="urn:microsoft.com/office/officeart/2005/8/layout/list1"/>
    <dgm:cxn modelId="{E2444957-A680-4A55-AD74-040345F004EF}" type="presOf" srcId="{E9BB4CD5-27A4-406D-8B1D-5DECFE9E5676}" destId="{49025EF7-C494-4D5B-9645-A63D12CDBE32}" srcOrd="1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79BA3F0F-1B4B-4D5B-8CF1-59E4E23B3213}" type="presOf" srcId="{EA885AFD-EC51-43CC-A865-15F3C57096B4}" destId="{23D44FDF-A839-4FBF-89B2-57F4330993F2}" srcOrd="1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E21EE1A3-0A25-43A9-A9EA-B2A8B055A488}" type="presOf" srcId="{3CACC7AD-BAF5-46B7-ABD9-0736CE3621CD}" destId="{6D574A84-6D75-4169-BDB3-3311C2264D62}" srcOrd="1" destOrd="0" presId="urn:microsoft.com/office/officeart/2005/8/layout/list1"/>
    <dgm:cxn modelId="{955E09DF-4326-43B2-8DC2-870F2D96C987}" type="presOf" srcId="{9C6A876F-57EB-49FF-B378-1CDA028B7E3F}" destId="{A4740959-3F54-4A0B-9A29-8A55E755742B}" srcOrd="0" destOrd="0" presId="urn:microsoft.com/office/officeart/2005/8/layout/list1"/>
    <dgm:cxn modelId="{92331F26-AD00-4E41-85FF-DC9E7DB04DD4}" type="presOf" srcId="{EA885AFD-EC51-43CC-A865-15F3C57096B4}" destId="{39D28DE1-8729-4DF4-953E-512AB2FD9D82}" srcOrd="0" destOrd="0" presId="urn:microsoft.com/office/officeart/2005/8/layout/list1"/>
    <dgm:cxn modelId="{63D87AB4-3C74-41BB-B296-7FB6FD13F92E}" type="presOf" srcId="{B9CF5997-ED8C-4CDE-9680-9028A2ADA7BC}" destId="{257895E8-E382-4569-BDB3-8F3F62D1DA24}" srcOrd="1" destOrd="0" presId="urn:microsoft.com/office/officeart/2005/8/layout/list1"/>
    <dgm:cxn modelId="{506B08AF-1BCB-4C6C-BF28-1DFA13680D07}" type="presOf" srcId="{E84B864C-2C15-4829-932B-CCF7C1FE65DB}" destId="{E4C35F79-702C-48B8-8485-4D00CD3A7EC8}" srcOrd="1" destOrd="0" presId="urn:microsoft.com/office/officeart/2005/8/layout/list1"/>
    <dgm:cxn modelId="{295F5D64-D568-446A-BBFB-51F2241FB20F}" type="presOf" srcId="{B45BF2C9-16A9-442C-A1FC-0D30CC60612D}" destId="{50CF2ED1-0B8B-4111-9651-752CE322F618}" srcOrd="1" destOrd="0" presId="urn:microsoft.com/office/officeart/2005/8/layout/list1"/>
    <dgm:cxn modelId="{6488DBB3-DF9C-4CBF-837D-AB2AAAE97EDC}" type="presOf" srcId="{3CACC7AD-BAF5-46B7-ABD9-0736CE3621CD}" destId="{4B3354C7-DDE6-4C6A-8ADD-093F51DC7871}" srcOrd="0" destOrd="0" presId="urn:microsoft.com/office/officeart/2005/8/layout/list1"/>
    <dgm:cxn modelId="{335F2D03-B2BA-4795-A2BF-1A56508CB11A}" srcId="{9C6A876F-57EB-49FF-B378-1CDA028B7E3F}" destId="{EA885AFD-EC51-43CC-A865-15F3C57096B4}" srcOrd="4" destOrd="0" parTransId="{3522D1D5-0B88-4E8B-BE15-577DA18948E7}" sibTransId="{A5C8F805-99E2-4242-81B4-701D92CCDCA6}"/>
    <dgm:cxn modelId="{D9178B02-0D34-4C61-8E44-512F477C0F4D}" type="presOf" srcId="{D6AF4664-3939-4C35-94FE-9D1463326B4B}" destId="{AF791803-9E26-4564-BEA0-D7944D7D4C4B}" srcOrd="0" destOrd="0" presId="urn:microsoft.com/office/officeart/2005/8/layout/list1"/>
    <dgm:cxn modelId="{624BA511-AB39-499F-A35F-82D999B2F779}" type="presOf" srcId="{B45BF2C9-16A9-442C-A1FC-0D30CC60612D}" destId="{15A2000C-E685-46BC-83BF-039639FEF825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88B12562-309E-4753-9491-F18EA72A7533}" srcId="{9C6A876F-57EB-49FF-B378-1CDA028B7E3F}" destId="{B45BF2C9-16A9-442C-A1FC-0D30CC60612D}" srcOrd="6" destOrd="0" parTransId="{7966E7B7-74FB-408E-BE1D-F5EDD50BBE36}" sibTransId="{499A192D-38C7-4782-8E87-9792E785ED65}"/>
    <dgm:cxn modelId="{5D5738AE-E9BC-43D2-9405-CF7C848F287C}" type="presOf" srcId="{E9BB4CD5-27A4-406D-8B1D-5DECFE9E5676}" destId="{5F700E3A-1F49-4749-9409-A5A364956EBB}" srcOrd="0" destOrd="0" presId="urn:microsoft.com/office/officeart/2005/8/layout/list1"/>
    <dgm:cxn modelId="{C24C4857-817C-41C0-A137-1B417854C0DA}" type="presParOf" srcId="{A4740959-3F54-4A0B-9A29-8A55E755742B}" destId="{C80C3D21-0056-49DB-9EEE-376FDD0F17EB}" srcOrd="0" destOrd="0" presId="urn:microsoft.com/office/officeart/2005/8/layout/list1"/>
    <dgm:cxn modelId="{337E643F-C8D7-489F-8E11-56B6B5A3A0D8}" type="presParOf" srcId="{C80C3D21-0056-49DB-9EEE-376FDD0F17EB}" destId="{5F700E3A-1F49-4749-9409-A5A364956EBB}" srcOrd="0" destOrd="0" presId="urn:microsoft.com/office/officeart/2005/8/layout/list1"/>
    <dgm:cxn modelId="{54EF0626-527F-4069-B205-A1C2EAFD2722}" type="presParOf" srcId="{C80C3D21-0056-49DB-9EEE-376FDD0F17EB}" destId="{49025EF7-C494-4D5B-9645-A63D12CDBE32}" srcOrd="1" destOrd="0" presId="urn:microsoft.com/office/officeart/2005/8/layout/list1"/>
    <dgm:cxn modelId="{01429D71-D13D-4599-BB97-4B88B8919C99}" type="presParOf" srcId="{A4740959-3F54-4A0B-9A29-8A55E755742B}" destId="{07617D09-9553-4434-A9B8-97E6AB0387F7}" srcOrd="1" destOrd="0" presId="urn:microsoft.com/office/officeart/2005/8/layout/list1"/>
    <dgm:cxn modelId="{0E9AF740-BA8C-48C3-9B75-AD00DBF8E1CD}" type="presParOf" srcId="{A4740959-3F54-4A0B-9A29-8A55E755742B}" destId="{71CCD4FC-5C57-4BC6-BB56-8AF781288C40}" srcOrd="2" destOrd="0" presId="urn:microsoft.com/office/officeart/2005/8/layout/list1"/>
    <dgm:cxn modelId="{8E55A23F-1315-44F5-90C9-600C1FDAB164}" type="presParOf" srcId="{A4740959-3F54-4A0B-9A29-8A55E755742B}" destId="{9904EDFE-FD77-4FB1-9C63-584C2AB83BB1}" srcOrd="3" destOrd="0" presId="urn:microsoft.com/office/officeart/2005/8/layout/list1"/>
    <dgm:cxn modelId="{913632E6-5F1D-440B-AD79-D8A1A3357443}" type="presParOf" srcId="{A4740959-3F54-4A0B-9A29-8A55E755742B}" destId="{652072C0-FB69-4A5A-AA3D-22F00E3CA4C8}" srcOrd="4" destOrd="0" presId="urn:microsoft.com/office/officeart/2005/8/layout/list1"/>
    <dgm:cxn modelId="{6C9F6340-1ED1-448A-AA47-CDA10C51FD3B}" type="presParOf" srcId="{652072C0-FB69-4A5A-AA3D-22F00E3CA4C8}" destId="{72D75F5D-8FD6-4183-9ACE-BFEB1F9DBE94}" srcOrd="0" destOrd="0" presId="urn:microsoft.com/office/officeart/2005/8/layout/list1"/>
    <dgm:cxn modelId="{E1DFC819-7649-43BD-8F18-036788AB2A3B}" type="presParOf" srcId="{652072C0-FB69-4A5A-AA3D-22F00E3CA4C8}" destId="{E4C35F79-702C-48B8-8485-4D00CD3A7EC8}" srcOrd="1" destOrd="0" presId="urn:microsoft.com/office/officeart/2005/8/layout/list1"/>
    <dgm:cxn modelId="{4C075659-0934-45D6-B917-D52FF8C719F4}" type="presParOf" srcId="{A4740959-3F54-4A0B-9A29-8A55E755742B}" destId="{8C4C2A25-1D44-4946-928F-9005A96D322C}" srcOrd="5" destOrd="0" presId="urn:microsoft.com/office/officeart/2005/8/layout/list1"/>
    <dgm:cxn modelId="{1C40C6E9-70D4-4C2F-84F9-53B1924A838F}" type="presParOf" srcId="{A4740959-3F54-4A0B-9A29-8A55E755742B}" destId="{4C72D190-C67E-4D87-8285-BA240A22F010}" srcOrd="6" destOrd="0" presId="urn:microsoft.com/office/officeart/2005/8/layout/list1"/>
    <dgm:cxn modelId="{758F0ADA-7DBF-47F7-B1C4-62C0ED0A8FC4}" type="presParOf" srcId="{A4740959-3F54-4A0B-9A29-8A55E755742B}" destId="{AE49CD7F-F6F6-4CA7-AC11-444079265367}" srcOrd="7" destOrd="0" presId="urn:microsoft.com/office/officeart/2005/8/layout/list1"/>
    <dgm:cxn modelId="{D81C73EA-0801-4959-9014-A0AA596FC9E7}" type="presParOf" srcId="{A4740959-3F54-4A0B-9A29-8A55E755742B}" destId="{B4698C94-ACE0-42E8-B45F-040B292B1C81}" srcOrd="8" destOrd="0" presId="urn:microsoft.com/office/officeart/2005/8/layout/list1"/>
    <dgm:cxn modelId="{C7E6BA01-BC1C-4A1E-A79D-74566EDFA25C}" type="presParOf" srcId="{B4698C94-ACE0-42E8-B45F-040B292B1C81}" destId="{4B3354C7-DDE6-4C6A-8ADD-093F51DC7871}" srcOrd="0" destOrd="0" presId="urn:microsoft.com/office/officeart/2005/8/layout/list1"/>
    <dgm:cxn modelId="{907F77C6-52A9-45D0-AAED-DB87117C5B6A}" type="presParOf" srcId="{B4698C94-ACE0-42E8-B45F-040B292B1C81}" destId="{6D574A84-6D75-4169-BDB3-3311C2264D62}" srcOrd="1" destOrd="0" presId="urn:microsoft.com/office/officeart/2005/8/layout/list1"/>
    <dgm:cxn modelId="{09704AB3-41C7-485F-B09B-F4773F431ABB}" type="presParOf" srcId="{A4740959-3F54-4A0B-9A29-8A55E755742B}" destId="{A4BC39EE-F8CF-447A-9165-F2F349BAB031}" srcOrd="9" destOrd="0" presId="urn:microsoft.com/office/officeart/2005/8/layout/list1"/>
    <dgm:cxn modelId="{6E170535-DC02-4202-8216-4093F1938814}" type="presParOf" srcId="{A4740959-3F54-4A0B-9A29-8A55E755742B}" destId="{7535A77E-9572-4540-8FD8-DACEB53D4F7F}" srcOrd="10" destOrd="0" presId="urn:microsoft.com/office/officeart/2005/8/layout/list1"/>
    <dgm:cxn modelId="{19234104-3E3E-4293-8160-5552A81FF99A}" type="presParOf" srcId="{A4740959-3F54-4A0B-9A29-8A55E755742B}" destId="{87857899-9CBA-4233-8AF2-70CA516D93D0}" srcOrd="11" destOrd="0" presId="urn:microsoft.com/office/officeart/2005/8/layout/list1"/>
    <dgm:cxn modelId="{EBCF3174-FB5D-4030-ADB4-63DC47F8AEAC}" type="presParOf" srcId="{A4740959-3F54-4A0B-9A29-8A55E755742B}" destId="{CEB6A2EF-1B58-4A70-84CD-D344DA1FD35D}" srcOrd="12" destOrd="0" presId="urn:microsoft.com/office/officeart/2005/8/layout/list1"/>
    <dgm:cxn modelId="{14B0A65A-685F-412E-8288-969B78C25D3B}" type="presParOf" srcId="{CEB6A2EF-1B58-4A70-84CD-D344DA1FD35D}" destId="{AF791803-9E26-4564-BEA0-D7944D7D4C4B}" srcOrd="0" destOrd="0" presId="urn:microsoft.com/office/officeart/2005/8/layout/list1"/>
    <dgm:cxn modelId="{5EF51949-BEEB-412C-BE25-BD886AACA8AB}" type="presParOf" srcId="{CEB6A2EF-1B58-4A70-84CD-D344DA1FD35D}" destId="{FD9D020B-2EC4-4685-9C31-C52EDF6492D6}" srcOrd="1" destOrd="0" presId="urn:microsoft.com/office/officeart/2005/8/layout/list1"/>
    <dgm:cxn modelId="{80F32755-9A0D-46C1-8FE8-DA154755B176}" type="presParOf" srcId="{A4740959-3F54-4A0B-9A29-8A55E755742B}" destId="{F2B4A52C-BC91-4207-B6B9-33C8C4534E86}" srcOrd="13" destOrd="0" presId="urn:microsoft.com/office/officeart/2005/8/layout/list1"/>
    <dgm:cxn modelId="{C64081EA-8A17-46FB-90D6-2161D67E7B9B}" type="presParOf" srcId="{A4740959-3F54-4A0B-9A29-8A55E755742B}" destId="{E89FFA65-65F2-4BE4-8F85-6476F1DC521F}" srcOrd="14" destOrd="0" presId="urn:microsoft.com/office/officeart/2005/8/layout/list1"/>
    <dgm:cxn modelId="{DFA694B4-D811-413D-AC8D-979D0640FE5D}" type="presParOf" srcId="{A4740959-3F54-4A0B-9A29-8A55E755742B}" destId="{22CACA4D-E36C-43DC-967D-A219A0AB8039}" srcOrd="15" destOrd="0" presId="urn:microsoft.com/office/officeart/2005/8/layout/list1"/>
    <dgm:cxn modelId="{26868DF8-AF08-4BCE-91BE-058DCCE53638}" type="presParOf" srcId="{A4740959-3F54-4A0B-9A29-8A55E755742B}" destId="{75A92E19-18DD-4F3B-A542-C282BAE8B56F}" srcOrd="16" destOrd="0" presId="urn:microsoft.com/office/officeart/2005/8/layout/list1"/>
    <dgm:cxn modelId="{D4F49BAD-C324-4964-8580-B21563C75A06}" type="presParOf" srcId="{75A92E19-18DD-4F3B-A542-C282BAE8B56F}" destId="{39D28DE1-8729-4DF4-953E-512AB2FD9D82}" srcOrd="0" destOrd="0" presId="urn:microsoft.com/office/officeart/2005/8/layout/list1"/>
    <dgm:cxn modelId="{7E6435C8-5B37-476E-AEDB-57D6655D9AF7}" type="presParOf" srcId="{75A92E19-18DD-4F3B-A542-C282BAE8B56F}" destId="{23D44FDF-A839-4FBF-89B2-57F4330993F2}" srcOrd="1" destOrd="0" presId="urn:microsoft.com/office/officeart/2005/8/layout/list1"/>
    <dgm:cxn modelId="{008C58F8-90C7-4C88-BB69-8A0F540D9CAB}" type="presParOf" srcId="{A4740959-3F54-4A0B-9A29-8A55E755742B}" destId="{5FB42D72-E86B-4849-93DA-D087FE38CE03}" srcOrd="17" destOrd="0" presId="urn:microsoft.com/office/officeart/2005/8/layout/list1"/>
    <dgm:cxn modelId="{2E668C63-7836-4BD8-A113-56428D14F476}" type="presParOf" srcId="{A4740959-3F54-4A0B-9A29-8A55E755742B}" destId="{C436E6E3-0A1D-4872-ADC4-6048CB5231CC}" srcOrd="18" destOrd="0" presId="urn:microsoft.com/office/officeart/2005/8/layout/list1"/>
    <dgm:cxn modelId="{56C2482D-D518-4DB0-92DB-0C344C8A0D17}" type="presParOf" srcId="{A4740959-3F54-4A0B-9A29-8A55E755742B}" destId="{B1953F9A-CE21-4ED2-BB22-B6FC4966B2BF}" srcOrd="19" destOrd="0" presId="urn:microsoft.com/office/officeart/2005/8/layout/list1"/>
    <dgm:cxn modelId="{445DA265-C817-4A63-B7CE-6380017F591B}" type="presParOf" srcId="{A4740959-3F54-4A0B-9A29-8A55E755742B}" destId="{5EB7AFEF-3778-47A3-A06C-5BBB8184C7F6}" srcOrd="20" destOrd="0" presId="urn:microsoft.com/office/officeart/2005/8/layout/list1"/>
    <dgm:cxn modelId="{D598C490-20C3-453D-97A0-B3C24D561993}" type="presParOf" srcId="{5EB7AFEF-3778-47A3-A06C-5BBB8184C7F6}" destId="{2A3DC6F4-6B39-408C-A3AD-C6CD26F11C6E}" srcOrd="0" destOrd="0" presId="urn:microsoft.com/office/officeart/2005/8/layout/list1"/>
    <dgm:cxn modelId="{83BD0088-7B87-4947-A04D-9E3BAFBED23A}" type="presParOf" srcId="{5EB7AFEF-3778-47A3-A06C-5BBB8184C7F6}" destId="{257895E8-E382-4569-BDB3-8F3F62D1DA24}" srcOrd="1" destOrd="0" presId="urn:microsoft.com/office/officeart/2005/8/layout/list1"/>
    <dgm:cxn modelId="{F0EA703E-2938-457B-97EF-A1AD1E8FFFE1}" type="presParOf" srcId="{A4740959-3F54-4A0B-9A29-8A55E755742B}" destId="{FE30CCDA-12B6-4200-B859-F94381DB6F9F}" srcOrd="21" destOrd="0" presId="urn:microsoft.com/office/officeart/2005/8/layout/list1"/>
    <dgm:cxn modelId="{997F79BE-30F4-4E83-B3CF-A28BAD5831D4}" type="presParOf" srcId="{A4740959-3F54-4A0B-9A29-8A55E755742B}" destId="{634D7DFF-6629-4FBB-84A8-0A30A00A5CA8}" srcOrd="22" destOrd="0" presId="urn:microsoft.com/office/officeart/2005/8/layout/list1"/>
    <dgm:cxn modelId="{3A23EAAD-81E2-45B8-A665-F2F6D8859641}" type="presParOf" srcId="{A4740959-3F54-4A0B-9A29-8A55E755742B}" destId="{778B5439-D981-4209-BAE5-857DB1A0E57A}" srcOrd="23" destOrd="0" presId="urn:microsoft.com/office/officeart/2005/8/layout/list1"/>
    <dgm:cxn modelId="{C36BF987-75B9-4FCC-BCA2-CDCBA66681FB}" type="presParOf" srcId="{A4740959-3F54-4A0B-9A29-8A55E755742B}" destId="{21AFD960-A2A3-4A25-9710-C4349B5D0EB0}" srcOrd="24" destOrd="0" presId="urn:microsoft.com/office/officeart/2005/8/layout/list1"/>
    <dgm:cxn modelId="{79558060-E107-42A5-A384-3A3F8F4BA1E3}" type="presParOf" srcId="{21AFD960-A2A3-4A25-9710-C4349B5D0EB0}" destId="{15A2000C-E685-46BC-83BF-039639FEF825}" srcOrd="0" destOrd="0" presId="urn:microsoft.com/office/officeart/2005/8/layout/list1"/>
    <dgm:cxn modelId="{EBFD1211-5AE1-4218-8D03-8BAB4F944EFA}" type="presParOf" srcId="{21AFD960-A2A3-4A25-9710-C4349B5D0EB0}" destId="{50CF2ED1-0B8B-4111-9651-752CE322F618}" srcOrd="1" destOrd="0" presId="urn:microsoft.com/office/officeart/2005/8/layout/list1"/>
    <dgm:cxn modelId="{E221AF61-4BAE-44E9-A525-2B6EE8D972E9}" type="presParOf" srcId="{A4740959-3F54-4A0B-9A29-8A55E755742B}" destId="{48FAAE5B-812E-491F-8AD3-619B67B4462D}" srcOrd="25" destOrd="0" presId="urn:microsoft.com/office/officeart/2005/8/layout/list1"/>
    <dgm:cxn modelId="{8A24CCA1-1BF5-4F8C-ADCB-3DF71DBB490C}" type="presParOf" srcId="{A4740959-3F54-4A0B-9A29-8A55E755742B}" destId="{80D1CEEB-9556-4779-97D1-1E15FCE24A3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000" b="1" dirty="0" smtClean="0"/>
            <a:t>Учебно-методическое обеспечение проекта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000" b="1" dirty="0" smtClean="0"/>
            <a:t>Материально-техническое обеспечение проекта</a:t>
          </a:r>
          <a:endParaRPr lang="ru-RU" sz="18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000" b="1" dirty="0" smtClean="0"/>
            <a:t>Кадровое обеспечение проекта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000" b="1" dirty="0" smtClean="0"/>
            <a:t>Финансово-экономическое обеспечение проекта</a:t>
          </a:r>
          <a:endParaRPr lang="ru-RU" sz="18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4" custScaleX="108722" custScaleY="388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4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4" custScaleX="109102" custScaleY="392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4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4" custScaleX="108724" custScaleY="226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4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4" custScaleX="108951" custScaleY="326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DA09DCB-102A-4EAE-BAB0-253D2207BCEA}" type="presOf" srcId="{D6AF4664-3939-4C35-94FE-9D1463326B4B}" destId="{FD9D020B-2EC4-4685-9C31-C52EDF6492D6}" srcOrd="1" destOrd="0" presId="urn:microsoft.com/office/officeart/2005/8/layout/list1"/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D15B93ED-3773-4FAD-BE15-516183C7BD8B}" type="presOf" srcId="{3CACC7AD-BAF5-46B7-ABD9-0736CE3621CD}" destId="{6D574A84-6D75-4169-BDB3-3311C2264D62}" srcOrd="1" destOrd="0" presId="urn:microsoft.com/office/officeart/2005/8/layout/list1"/>
    <dgm:cxn modelId="{11F36397-77ED-4F0A-B504-BDC14BB05F1B}" type="presOf" srcId="{E9BB4CD5-27A4-406D-8B1D-5DECFE9E5676}" destId="{49025EF7-C494-4D5B-9645-A63D12CDBE32}" srcOrd="1" destOrd="0" presId="urn:microsoft.com/office/officeart/2005/8/layout/list1"/>
    <dgm:cxn modelId="{0EC24F0B-DBB4-4424-83E1-9A52978BF7C1}" type="presOf" srcId="{9C6A876F-57EB-49FF-B378-1CDA028B7E3F}" destId="{A4740959-3F54-4A0B-9A29-8A55E755742B}" srcOrd="0" destOrd="0" presId="urn:microsoft.com/office/officeart/2005/8/layout/list1"/>
    <dgm:cxn modelId="{6C09D863-FC44-4F6E-B192-8D463E9DCFDD}" type="presOf" srcId="{E9BB4CD5-27A4-406D-8B1D-5DECFE9E5676}" destId="{5F700E3A-1F49-4749-9409-A5A364956EBB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DD4351FB-133D-4B82-A372-88A73CEC7286}" type="presOf" srcId="{3CACC7AD-BAF5-46B7-ABD9-0736CE3621CD}" destId="{4B3354C7-DDE6-4C6A-8ADD-093F51DC7871}" srcOrd="0" destOrd="0" presId="urn:microsoft.com/office/officeart/2005/8/layout/list1"/>
    <dgm:cxn modelId="{9A146F19-8406-46C7-9A52-6ED8FF0A5A34}" type="presOf" srcId="{E84B864C-2C15-4829-932B-CCF7C1FE65DB}" destId="{72D75F5D-8FD6-4183-9ACE-BFEB1F9DBE94}" srcOrd="0" destOrd="0" presId="urn:microsoft.com/office/officeart/2005/8/layout/list1"/>
    <dgm:cxn modelId="{0C92D764-BD50-405B-9D2D-40BE951E8814}" type="presOf" srcId="{D6AF4664-3939-4C35-94FE-9D1463326B4B}" destId="{AF791803-9E26-4564-BEA0-D7944D7D4C4B}" srcOrd="0" destOrd="0" presId="urn:microsoft.com/office/officeart/2005/8/layout/list1"/>
    <dgm:cxn modelId="{90364127-5019-442D-9884-C5AA691EA29E}" type="presOf" srcId="{E84B864C-2C15-4829-932B-CCF7C1FE65DB}" destId="{E4C35F79-702C-48B8-8485-4D00CD3A7EC8}" srcOrd="1" destOrd="0" presId="urn:microsoft.com/office/officeart/2005/8/layout/list1"/>
    <dgm:cxn modelId="{B498A5A6-E72A-47AA-9E9B-058C525591D0}" type="presParOf" srcId="{A4740959-3F54-4A0B-9A29-8A55E755742B}" destId="{C80C3D21-0056-49DB-9EEE-376FDD0F17EB}" srcOrd="0" destOrd="0" presId="urn:microsoft.com/office/officeart/2005/8/layout/list1"/>
    <dgm:cxn modelId="{2B47A7C2-EBBC-4389-8406-33013A6FC25E}" type="presParOf" srcId="{C80C3D21-0056-49DB-9EEE-376FDD0F17EB}" destId="{5F700E3A-1F49-4749-9409-A5A364956EBB}" srcOrd="0" destOrd="0" presId="urn:microsoft.com/office/officeart/2005/8/layout/list1"/>
    <dgm:cxn modelId="{28BA5251-89E5-4AD6-A438-075AD2D0D66A}" type="presParOf" srcId="{C80C3D21-0056-49DB-9EEE-376FDD0F17EB}" destId="{49025EF7-C494-4D5B-9645-A63D12CDBE32}" srcOrd="1" destOrd="0" presId="urn:microsoft.com/office/officeart/2005/8/layout/list1"/>
    <dgm:cxn modelId="{CCEF9CE5-17F2-4DBE-B144-709B88684730}" type="presParOf" srcId="{A4740959-3F54-4A0B-9A29-8A55E755742B}" destId="{07617D09-9553-4434-A9B8-97E6AB0387F7}" srcOrd="1" destOrd="0" presId="urn:microsoft.com/office/officeart/2005/8/layout/list1"/>
    <dgm:cxn modelId="{69141E65-E2F3-45E1-8318-67AF07BE8DF4}" type="presParOf" srcId="{A4740959-3F54-4A0B-9A29-8A55E755742B}" destId="{71CCD4FC-5C57-4BC6-BB56-8AF781288C40}" srcOrd="2" destOrd="0" presId="urn:microsoft.com/office/officeart/2005/8/layout/list1"/>
    <dgm:cxn modelId="{0E8E1917-C989-43C4-814F-C8D102FCA1B9}" type="presParOf" srcId="{A4740959-3F54-4A0B-9A29-8A55E755742B}" destId="{9904EDFE-FD77-4FB1-9C63-584C2AB83BB1}" srcOrd="3" destOrd="0" presId="urn:microsoft.com/office/officeart/2005/8/layout/list1"/>
    <dgm:cxn modelId="{D88A221A-1D11-4FCB-B203-AB91F0B7F434}" type="presParOf" srcId="{A4740959-3F54-4A0B-9A29-8A55E755742B}" destId="{652072C0-FB69-4A5A-AA3D-22F00E3CA4C8}" srcOrd="4" destOrd="0" presId="urn:microsoft.com/office/officeart/2005/8/layout/list1"/>
    <dgm:cxn modelId="{845FAE2B-032D-43B9-A5E6-FEB012DA074E}" type="presParOf" srcId="{652072C0-FB69-4A5A-AA3D-22F00E3CA4C8}" destId="{72D75F5D-8FD6-4183-9ACE-BFEB1F9DBE94}" srcOrd="0" destOrd="0" presId="urn:microsoft.com/office/officeart/2005/8/layout/list1"/>
    <dgm:cxn modelId="{865F270A-1CBC-415F-88FE-A0B943DDD7AE}" type="presParOf" srcId="{652072C0-FB69-4A5A-AA3D-22F00E3CA4C8}" destId="{E4C35F79-702C-48B8-8485-4D00CD3A7EC8}" srcOrd="1" destOrd="0" presId="urn:microsoft.com/office/officeart/2005/8/layout/list1"/>
    <dgm:cxn modelId="{122C01C6-6ED7-4605-A749-C8741F429717}" type="presParOf" srcId="{A4740959-3F54-4A0B-9A29-8A55E755742B}" destId="{8C4C2A25-1D44-4946-928F-9005A96D322C}" srcOrd="5" destOrd="0" presId="urn:microsoft.com/office/officeart/2005/8/layout/list1"/>
    <dgm:cxn modelId="{C8AE77D3-CD96-4D01-89A0-75339BEFA800}" type="presParOf" srcId="{A4740959-3F54-4A0B-9A29-8A55E755742B}" destId="{4C72D190-C67E-4D87-8285-BA240A22F010}" srcOrd="6" destOrd="0" presId="urn:microsoft.com/office/officeart/2005/8/layout/list1"/>
    <dgm:cxn modelId="{4FAAF476-9A9A-4DCC-B7AF-06468795399E}" type="presParOf" srcId="{A4740959-3F54-4A0B-9A29-8A55E755742B}" destId="{AE49CD7F-F6F6-4CA7-AC11-444079265367}" srcOrd="7" destOrd="0" presId="urn:microsoft.com/office/officeart/2005/8/layout/list1"/>
    <dgm:cxn modelId="{1ADDF603-0A4B-4D76-BE7D-62A2B5EF8E60}" type="presParOf" srcId="{A4740959-3F54-4A0B-9A29-8A55E755742B}" destId="{B4698C94-ACE0-42E8-B45F-040B292B1C81}" srcOrd="8" destOrd="0" presId="urn:microsoft.com/office/officeart/2005/8/layout/list1"/>
    <dgm:cxn modelId="{7BCBFC45-4556-44D7-B7A0-62055EE3B6B8}" type="presParOf" srcId="{B4698C94-ACE0-42E8-B45F-040B292B1C81}" destId="{4B3354C7-DDE6-4C6A-8ADD-093F51DC7871}" srcOrd="0" destOrd="0" presId="urn:microsoft.com/office/officeart/2005/8/layout/list1"/>
    <dgm:cxn modelId="{6F0580F7-7D16-424D-B701-CA20D0F61E51}" type="presParOf" srcId="{B4698C94-ACE0-42E8-B45F-040B292B1C81}" destId="{6D574A84-6D75-4169-BDB3-3311C2264D62}" srcOrd="1" destOrd="0" presId="urn:microsoft.com/office/officeart/2005/8/layout/list1"/>
    <dgm:cxn modelId="{06A9FA2B-F48D-425E-AA5C-825AF251E033}" type="presParOf" srcId="{A4740959-3F54-4A0B-9A29-8A55E755742B}" destId="{A4BC39EE-F8CF-447A-9165-F2F349BAB031}" srcOrd="9" destOrd="0" presId="urn:microsoft.com/office/officeart/2005/8/layout/list1"/>
    <dgm:cxn modelId="{439E0015-0F61-45EB-9D39-C41D994D910F}" type="presParOf" srcId="{A4740959-3F54-4A0B-9A29-8A55E755742B}" destId="{7535A77E-9572-4540-8FD8-DACEB53D4F7F}" srcOrd="10" destOrd="0" presId="urn:microsoft.com/office/officeart/2005/8/layout/list1"/>
    <dgm:cxn modelId="{9F3A6709-6067-43AB-A312-82F183461C48}" type="presParOf" srcId="{A4740959-3F54-4A0B-9A29-8A55E755742B}" destId="{87857899-9CBA-4233-8AF2-70CA516D93D0}" srcOrd="11" destOrd="0" presId="urn:microsoft.com/office/officeart/2005/8/layout/list1"/>
    <dgm:cxn modelId="{2E924E10-3537-4A26-9FDA-6D214C0E9480}" type="presParOf" srcId="{A4740959-3F54-4A0B-9A29-8A55E755742B}" destId="{CEB6A2EF-1B58-4A70-84CD-D344DA1FD35D}" srcOrd="12" destOrd="0" presId="urn:microsoft.com/office/officeart/2005/8/layout/list1"/>
    <dgm:cxn modelId="{09E0AF24-CA74-460C-AAD1-83AEAA32882E}" type="presParOf" srcId="{CEB6A2EF-1B58-4A70-84CD-D344DA1FD35D}" destId="{AF791803-9E26-4564-BEA0-D7944D7D4C4B}" srcOrd="0" destOrd="0" presId="urn:microsoft.com/office/officeart/2005/8/layout/list1"/>
    <dgm:cxn modelId="{EB1317B1-1669-4132-A9C4-1DD23B5F1E47}" type="presParOf" srcId="{CEB6A2EF-1B58-4A70-84CD-D344DA1FD35D}" destId="{FD9D020B-2EC4-4685-9C31-C52EDF6492D6}" srcOrd="1" destOrd="0" presId="urn:microsoft.com/office/officeart/2005/8/layout/list1"/>
    <dgm:cxn modelId="{8DDF51C1-65B2-4DF6-A347-C3A955F002A4}" type="presParOf" srcId="{A4740959-3F54-4A0B-9A29-8A55E755742B}" destId="{F2B4A52C-BC91-4207-B6B9-33C8C4534E86}" srcOrd="13" destOrd="0" presId="urn:microsoft.com/office/officeart/2005/8/layout/list1"/>
    <dgm:cxn modelId="{86AB4DDF-E4DA-4CD9-9117-3906B698B119}" type="presParOf" srcId="{A4740959-3F54-4A0B-9A29-8A55E755742B}" destId="{E89FFA65-65F2-4BE4-8F85-6476F1DC52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5C47E2-AB12-4C55-90BD-67F93B256959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F2E44B-C9AB-4577-B839-F4E22E6938ED}">
      <dgm:prSet phldrT="[Текст]"/>
      <dgm:spPr/>
      <dgm:t>
        <a:bodyPr/>
        <a:lstStyle/>
        <a:p>
          <a:pPr algn="ctr"/>
          <a:r>
            <a:rPr lang="ru-RU" b="1" smtClean="0"/>
            <a:t>УМК включает</a:t>
          </a:r>
          <a:endParaRPr lang="ru-RU" b="1" dirty="0"/>
        </a:p>
      </dgm:t>
    </dgm:pt>
    <dgm:pt modelId="{DA9CD0DF-5BDA-4830-8F16-3ACA208BA52F}" type="parTrans" cxnId="{B8DDDCAF-BD65-4998-B475-AB3AD78EAA76}">
      <dgm:prSet/>
      <dgm:spPr/>
      <dgm:t>
        <a:bodyPr/>
        <a:lstStyle/>
        <a:p>
          <a:pPr algn="ctr"/>
          <a:endParaRPr lang="ru-RU"/>
        </a:p>
      </dgm:t>
    </dgm:pt>
    <dgm:pt modelId="{06B1B012-D499-44D0-A55B-AE9375BE2C13}" type="sibTrans" cxnId="{B8DDDCAF-BD65-4998-B475-AB3AD78EAA76}">
      <dgm:prSet/>
      <dgm:spPr/>
      <dgm:t>
        <a:bodyPr/>
        <a:lstStyle/>
        <a:p>
          <a:pPr algn="ctr"/>
          <a:endParaRPr lang="ru-RU"/>
        </a:p>
      </dgm:t>
    </dgm:pt>
    <dgm:pt modelId="{8AEBC196-B857-41FC-ACB9-7BAC2146937E}">
      <dgm:prSet phldrT="[Текст]" custT="1"/>
      <dgm:spPr/>
      <dgm:t>
        <a:bodyPr/>
        <a:lstStyle/>
        <a:p>
          <a:pPr algn="ctr"/>
          <a:endParaRPr lang="ru-RU" sz="2400" b="1" dirty="0" smtClean="0"/>
        </a:p>
        <a:p>
          <a:pPr algn="ctr"/>
          <a:endParaRPr lang="ru-RU" sz="2400" b="1" dirty="0" smtClean="0"/>
        </a:p>
        <a:p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dirty="0" smtClean="0"/>
            <a:t>- образовательная программа;</a:t>
          </a:r>
        </a:p>
        <a:p>
          <a:r>
            <a:rPr lang="ru-RU" sz="2000" dirty="0" smtClean="0"/>
            <a:t>- учебник и (или) учебное пособие;</a:t>
          </a:r>
        </a:p>
        <a:p>
          <a:r>
            <a:rPr lang="ru-RU" sz="2000" dirty="0" smtClean="0"/>
            <a:t>- учебно-методическое пособие;</a:t>
          </a:r>
        </a:p>
        <a:p>
          <a:r>
            <a:rPr lang="ru-RU" sz="2000" dirty="0" smtClean="0"/>
            <a:t>- хрестоматия (по необходимости).</a:t>
          </a:r>
          <a:endParaRPr lang="ru-RU" sz="2000" dirty="0"/>
        </a:p>
      </dgm:t>
    </dgm:pt>
    <dgm:pt modelId="{B07CCFB4-49A6-4194-81AF-68AFB9F2B284}" type="parTrans" cxnId="{3B1C525A-682D-4C0F-B649-3518488045B3}">
      <dgm:prSet/>
      <dgm:spPr/>
      <dgm:t>
        <a:bodyPr/>
        <a:lstStyle/>
        <a:p>
          <a:pPr algn="ctr"/>
          <a:endParaRPr lang="ru-RU"/>
        </a:p>
      </dgm:t>
    </dgm:pt>
    <dgm:pt modelId="{2DEE29E7-4FAD-449F-BBB4-D364BCB7DB58}" type="sibTrans" cxnId="{3B1C525A-682D-4C0F-B649-3518488045B3}">
      <dgm:prSet/>
      <dgm:spPr/>
      <dgm:t>
        <a:bodyPr/>
        <a:lstStyle/>
        <a:p>
          <a:pPr algn="ctr"/>
          <a:endParaRPr lang="ru-RU"/>
        </a:p>
      </dgm:t>
    </dgm:pt>
    <dgm:pt modelId="{1A7F0A55-B284-4391-B3EB-7E7AC9F75957}">
      <dgm:prSet phldrT="[Текст]" custT="1"/>
      <dgm:spPr/>
      <dgm:t>
        <a:bodyPr/>
        <a:lstStyle/>
        <a:p>
          <a:pPr algn="ctr"/>
          <a:endParaRPr lang="ru-RU" sz="3200" dirty="0" smtClean="0"/>
        </a:p>
        <a:p>
          <a:pPr algn="l"/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>                 </a:t>
          </a:r>
        </a:p>
        <a:p>
          <a:pPr algn="l"/>
          <a:r>
            <a:rPr lang="ru-RU" sz="2000" dirty="0" smtClean="0"/>
            <a:t>- задачники;</a:t>
          </a:r>
        </a:p>
        <a:p>
          <a:pPr algn="l"/>
          <a:r>
            <a:rPr lang="ru-RU" sz="2000" dirty="0" smtClean="0"/>
            <a:t>- практикумы;</a:t>
          </a:r>
        </a:p>
        <a:p>
          <a:pPr algn="l"/>
          <a:r>
            <a:rPr lang="ru-RU" sz="2000" dirty="0" smtClean="0"/>
            <a:t>- рабочие тетради.</a:t>
          </a:r>
          <a:endParaRPr lang="ru-RU" sz="2000" dirty="0"/>
        </a:p>
      </dgm:t>
    </dgm:pt>
    <dgm:pt modelId="{411F264D-4D47-49BD-AE3E-0B3D7AA26E8B}" type="parTrans" cxnId="{85A0A2B1-E6F8-4F09-BCD5-982F2C3D54D2}">
      <dgm:prSet/>
      <dgm:spPr/>
      <dgm:t>
        <a:bodyPr/>
        <a:lstStyle/>
        <a:p>
          <a:pPr algn="ctr"/>
          <a:endParaRPr lang="ru-RU"/>
        </a:p>
      </dgm:t>
    </dgm:pt>
    <dgm:pt modelId="{11FDADA6-2884-4912-BC56-CEDC273E59C4}" type="sibTrans" cxnId="{85A0A2B1-E6F8-4F09-BCD5-982F2C3D54D2}">
      <dgm:prSet/>
      <dgm:spPr/>
      <dgm:t>
        <a:bodyPr/>
        <a:lstStyle/>
        <a:p>
          <a:pPr algn="ctr"/>
          <a:endParaRPr lang="ru-RU"/>
        </a:p>
      </dgm:t>
    </dgm:pt>
    <dgm:pt modelId="{6E5BB6B7-2D58-484C-8AFF-85387C93EBE3}">
      <dgm:prSet phldrT="[Текст]" custT="1"/>
      <dgm:spPr/>
      <dgm:t>
        <a:bodyPr/>
        <a:lstStyle/>
        <a:p>
          <a:pPr algn="l"/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dirty="0" smtClean="0"/>
            <a:t>- карты; </a:t>
          </a:r>
        </a:p>
        <a:p>
          <a:pPr algn="l"/>
          <a:r>
            <a:rPr lang="ru-RU" sz="2000" dirty="0" smtClean="0"/>
            <a:t>- альбомы;</a:t>
          </a:r>
        </a:p>
        <a:p>
          <a:pPr algn="l"/>
          <a:r>
            <a:rPr lang="ru-RU" sz="2000" dirty="0" smtClean="0"/>
            <a:t> - атласы; </a:t>
          </a:r>
        </a:p>
        <a:p>
          <a:pPr algn="l"/>
          <a:r>
            <a:rPr lang="ru-RU" sz="2000" dirty="0" smtClean="0"/>
            <a:t>- памятки;</a:t>
          </a:r>
        </a:p>
        <a:p>
          <a:pPr algn="l"/>
          <a:r>
            <a:rPr lang="ru-RU" sz="2000" dirty="0" smtClean="0"/>
            <a:t> - плакаты и пр</a:t>
          </a:r>
          <a:r>
            <a:rPr lang="ru-RU" sz="2400" dirty="0" smtClean="0"/>
            <a:t>.</a:t>
          </a:r>
          <a:endParaRPr lang="ru-RU" sz="2400" dirty="0"/>
        </a:p>
      </dgm:t>
    </dgm:pt>
    <dgm:pt modelId="{F90319D6-665A-49B6-B1F3-27A985015A13}" type="parTrans" cxnId="{6BC396D2-B9E9-417B-B045-E450C7873986}">
      <dgm:prSet/>
      <dgm:spPr/>
      <dgm:t>
        <a:bodyPr/>
        <a:lstStyle/>
        <a:p>
          <a:pPr algn="ctr"/>
          <a:endParaRPr lang="ru-RU"/>
        </a:p>
      </dgm:t>
    </dgm:pt>
    <dgm:pt modelId="{8C7685CC-8C6B-4F61-B361-19C9CD3AF1A4}" type="sibTrans" cxnId="{6BC396D2-B9E9-417B-B045-E450C7873986}">
      <dgm:prSet/>
      <dgm:spPr/>
      <dgm:t>
        <a:bodyPr/>
        <a:lstStyle/>
        <a:p>
          <a:pPr algn="ctr"/>
          <a:endParaRPr lang="ru-RU"/>
        </a:p>
      </dgm:t>
    </dgm:pt>
    <dgm:pt modelId="{8D00BE88-5FA1-40FC-92EF-66B40E367A49}">
      <dgm:prSet phldrT="[Текст]" custT="1"/>
      <dgm:spPr/>
      <dgm:t>
        <a:bodyPr/>
        <a:lstStyle/>
        <a:p>
          <a:pPr algn="l"/>
          <a:r>
            <a:rPr lang="ru-RU" sz="1800" dirty="0" smtClean="0"/>
            <a:t>- словарь;</a:t>
          </a:r>
        </a:p>
        <a:p>
          <a:r>
            <a:rPr lang="ru-RU" sz="1800" dirty="0" smtClean="0"/>
            <a:t>- энциклопедия;</a:t>
          </a:r>
        </a:p>
        <a:p>
          <a:r>
            <a:rPr lang="ru-RU" sz="1800" dirty="0" smtClean="0"/>
            <a:t>- справочник; </a:t>
          </a:r>
        </a:p>
        <a:p>
          <a:r>
            <a:rPr lang="ru-RU" sz="1800" dirty="0" smtClean="0"/>
            <a:t>- каталог</a:t>
          </a:r>
          <a:endParaRPr lang="ru-RU" sz="1800" dirty="0"/>
        </a:p>
      </dgm:t>
    </dgm:pt>
    <dgm:pt modelId="{B95E8974-1D1C-40D6-8571-DFF15DF5BF46}" type="parTrans" cxnId="{36BD1A5D-FBA6-489F-8BC8-B2CAD996B3B6}">
      <dgm:prSet/>
      <dgm:spPr/>
      <dgm:t>
        <a:bodyPr/>
        <a:lstStyle/>
        <a:p>
          <a:pPr algn="ctr"/>
          <a:endParaRPr lang="ru-RU"/>
        </a:p>
      </dgm:t>
    </dgm:pt>
    <dgm:pt modelId="{90AE005E-C08D-49D5-96BA-072F9716629A}" type="sibTrans" cxnId="{36BD1A5D-FBA6-489F-8BC8-B2CAD996B3B6}">
      <dgm:prSet/>
      <dgm:spPr/>
      <dgm:t>
        <a:bodyPr/>
        <a:lstStyle/>
        <a:p>
          <a:pPr algn="ctr"/>
          <a:endParaRPr lang="ru-RU"/>
        </a:p>
      </dgm:t>
    </dgm:pt>
    <dgm:pt modelId="{1C3A76F0-DC29-4FD7-9E3B-6C75F744D8B8}" type="pres">
      <dgm:prSet presAssocID="{A75C47E2-AB12-4C55-90BD-67F93B25695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376CC6-9209-4887-ABA1-06A5AAA85596}" type="pres">
      <dgm:prSet presAssocID="{A75C47E2-AB12-4C55-90BD-67F93B256959}" presName="matrix" presStyleCnt="0"/>
      <dgm:spPr/>
    </dgm:pt>
    <dgm:pt modelId="{04188F48-63FE-48DB-9744-AAD91DC62B94}" type="pres">
      <dgm:prSet presAssocID="{A75C47E2-AB12-4C55-90BD-67F93B256959}" presName="tile1" presStyleLbl="node1" presStyleIdx="0" presStyleCnt="4"/>
      <dgm:spPr/>
      <dgm:t>
        <a:bodyPr/>
        <a:lstStyle/>
        <a:p>
          <a:endParaRPr lang="ru-RU"/>
        </a:p>
      </dgm:t>
    </dgm:pt>
    <dgm:pt modelId="{D9390B09-8337-4D0C-9D33-FDEF6605282A}" type="pres">
      <dgm:prSet presAssocID="{A75C47E2-AB12-4C55-90BD-67F93B2569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C4378-AE0A-4B4E-805C-14EFAA73B505}" type="pres">
      <dgm:prSet presAssocID="{A75C47E2-AB12-4C55-90BD-67F93B256959}" presName="tile2" presStyleLbl="node1" presStyleIdx="1" presStyleCnt="4"/>
      <dgm:spPr/>
      <dgm:t>
        <a:bodyPr/>
        <a:lstStyle/>
        <a:p>
          <a:endParaRPr lang="ru-RU"/>
        </a:p>
      </dgm:t>
    </dgm:pt>
    <dgm:pt modelId="{2CA954E7-4F8E-434D-AE49-618F6EBC1BF2}" type="pres">
      <dgm:prSet presAssocID="{A75C47E2-AB12-4C55-90BD-67F93B2569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2E064-E385-4F7D-9129-58B2D8DD79D3}" type="pres">
      <dgm:prSet presAssocID="{A75C47E2-AB12-4C55-90BD-67F93B256959}" presName="tile3" presStyleLbl="node1" presStyleIdx="2" presStyleCnt="4"/>
      <dgm:spPr/>
      <dgm:t>
        <a:bodyPr/>
        <a:lstStyle/>
        <a:p>
          <a:endParaRPr lang="ru-RU"/>
        </a:p>
      </dgm:t>
    </dgm:pt>
    <dgm:pt modelId="{25A0442A-B9BA-4901-BA17-C2007D50169B}" type="pres">
      <dgm:prSet presAssocID="{A75C47E2-AB12-4C55-90BD-67F93B2569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9BD12-DA71-4312-BBAB-E861D2D0B00F}" type="pres">
      <dgm:prSet presAssocID="{A75C47E2-AB12-4C55-90BD-67F93B256959}" presName="tile4" presStyleLbl="node1" presStyleIdx="3" presStyleCnt="4"/>
      <dgm:spPr/>
      <dgm:t>
        <a:bodyPr/>
        <a:lstStyle/>
        <a:p>
          <a:endParaRPr lang="ru-RU"/>
        </a:p>
      </dgm:t>
    </dgm:pt>
    <dgm:pt modelId="{07E97BA4-54A9-4080-8D26-552821D8FAB9}" type="pres">
      <dgm:prSet presAssocID="{A75C47E2-AB12-4C55-90BD-67F93B2569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729F4-4663-46F4-BDFC-02F33389AF04}" type="pres">
      <dgm:prSet presAssocID="{A75C47E2-AB12-4C55-90BD-67F93B256959}" presName="centerTile" presStyleLbl="fgShp" presStyleIdx="0" presStyleCnt="1" custScaleX="81967" custScaleY="7441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C7041-BCD0-4FB2-83EA-BB76582654AA}" type="presOf" srcId="{8AEBC196-B857-41FC-ACB9-7BAC2146937E}" destId="{D9390B09-8337-4D0C-9D33-FDEF6605282A}" srcOrd="1" destOrd="0" presId="urn:microsoft.com/office/officeart/2005/8/layout/matrix1"/>
    <dgm:cxn modelId="{E5498679-8CB4-4702-8B33-A156FD853A1B}" type="presOf" srcId="{8D00BE88-5FA1-40FC-92EF-66B40E367A49}" destId="{AED9BD12-DA71-4312-BBAB-E861D2D0B00F}" srcOrd="0" destOrd="0" presId="urn:microsoft.com/office/officeart/2005/8/layout/matrix1"/>
    <dgm:cxn modelId="{F69BE5B5-ACC8-4586-8E0B-9E264D9A2833}" type="presOf" srcId="{8AEBC196-B857-41FC-ACB9-7BAC2146937E}" destId="{04188F48-63FE-48DB-9744-AAD91DC62B94}" srcOrd="0" destOrd="0" presId="urn:microsoft.com/office/officeart/2005/8/layout/matrix1"/>
    <dgm:cxn modelId="{07D3C6CC-25E0-426B-8694-614D291F0DD2}" type="presOf" srcId="{8D00BE88-5FA1-40FC-92EF-66B40E367A49}" destId="{07E97BA4-54A9-4080-8D26-552821D8FAB9}" srcOrd="1" destOrd="0" presId="urn:microsoft.com/office/officeart/2005/8/layout/matrix1"/>
    <dgm:cxn modelId="{85A0A2B1-E6F8-4F09-BCD5-982F2C3D54D2}" srcId="{35F2E44B-C9AB-4577-B839-F4E22E6938ED}" destId="{1A7F0A55-B284-4391-B3EB-7E7AC9F75957}" srcOrd="1" destOrd="0" parTransId="{411F264D-4D47-49BD-AE3E-0B3D7AA26E8B}" sibTransId="{11FDADA6-2884-4912-BC56-CEDC273E59C4}"/>
    <dgm:cxn modelId="{6BC396D2-B9E9-417B-B045-E450C7873986}" srcId="{35F2E44B-C9AB-4577-B839-F4E22E6938ED}" destId="{6E5BB6B7-2D58-484C-8AFF-85387C93EBE3}" srcOrd="2" destOrd="0" parTransId="{F90319D6-665A-49B6-B1F3-27A985015A13}" sibTransId="{8C7685CC-8C6B-4F61-B361-19C9CD3AF1A4}"/>
    <dgm:cxn modelId="{D9468C34-CF44-4F43-80F9-EFCFFDF7A0D7}" type="presOf" srcId="{6E5BB6B7-2D58-484C-8AFF-85387C93EBE3}" destId="{25A0442A-B9BA-4901-BA17-C2007D50169B}" srcOrd="1" destOrd="0" presId="urn:microsoft.com/office/officeart/2005/8/layout/matrix1"/>
    <dgm:cxn modelId="{B9E4A513-4ED6-4FA9-8419-60C163ABA8FE}" type="presOf" srcId="{A75C47E2-AB12-4C55-90BD-67F93B256959}" destId="{1C3A76F0-DC29-4FD7-9E3B-6C75F744D8B8}" srcOrd="0" destOrd="0" presId="urn:microsoft.com/office/officeart/2005/8/layout/matrix1"/>
    <dgm:cxn modelId="{7325A56E-8C4E-49D4-9CB7-7E8C2DC5B860}" type="presOf" srcId="{6E5BB6B7-2D58-484C-8AFF-85387C93EBE3}" destId="{83B2E064-E385-4F7D-9129-58B2D8DD79D3}" srcOrd="0" destOrd="0" presId="urn:microsoft.com/office/officeart/2005/8/layout/matrix1"/>
    <dgm:cxn modelId="{36BD1A5D-FBA6-489F-8BC8-B2CAD996B3B6}" srcId="{35F2E44B-C9AB-4577-B839-F4E22E6938ED}" destId="{8D00BE88-5FA1-40FC-92EF-66B40E367A49}" srcOrd="3" destOrd="0" parTransId="{B95E8974-1D1C-40D6-8571-DFF15DF5BF46}" sibTransId="{90AE005E-C08D-49D5-96BA-072F9716629A}"/>
    <dgm:cxn modelId="{6B73368D-D56F-4BFE-BB2B-B87261D27670}" type="presOf" srcId="{1A7F0A55-B284-4391-B3EB-7E7AC9F75957}" destId="{408C4378-AE0A-4B4E-805C-14EFAA73B505}" srcOrd="0" destOrd="0" presId="urn:microsoft.com/office/officeart/2005/8/layout/matrix1"/>
    <dgm:cxn modelId="{B8DDDCAF-BD65-4998-B475-AB3AD78EAA76}" srcId="{A75C47E2-AB12-4C55-90BD-67F93B256959}" destId="{35F2E44B-C9AB-4577-B839-F4E22E6938ED}" srcOrd="0" destOrd="0" parTransId="{DA9CD0DF-5BDA-4830-8F16-3ACA208BA52F}" sibTransId="{06B1B012-D499-44D0-A55B-AE9375BE2C13}"/>
    <dgm:cxn modelId="{3B1C525A-682D-4C0F-B649-3518488045B3}" srcId="{35F2E44B-C9AB-4577-B839-F4E22E6938ED}" destId="{8AEBC196-B857-41FC-ACB9-7BAC2146937E}" srcOrd="0" destOrd="0" parTransId="{B07CCFB4-49A6-4194-81AF-68AFB9F2B284}" sibTransId="{2DEE29E7-4FAD-449F-BBB4-D364BCB7DB58}"/>
    <dgm:cxn modelId="{E9E1E522-5218-49AF-92F6-6A1741396197}" type="presOf" srcId="{1A7F0A55-B284-4391-B3EB-7E7AC9F75957}" destId="{2CA954E7-4F8E-434D-AE49-618F6EBC1BF2}" srcOrd="1" destOrd="0" presId="urn:microsoft.com/office/officeart/2005/8/layout/matrix1"/>
    <dgm:cxn modelId="{CB18CCB0-25BB-48E8-A90C-FBBCF72469E9}" type="presOf" srcId="{35F2E44B-C9AB-4577-B839-F4E22E6938ED}" destId="{F18729F4-4663-46F4-BDFC-02F33389AF04}" srcOrd="0" destOrd="0" presId="urn:microsoft.com/office/officeart/2005/8/layout/matrix1"/>
    <dgm:cxn modelId="{276632D9-8A2F-4D57-84B8-6DB9AF220D3A}" type="presParOf" srcId="{1C3A76F0-DC29-4FD7-9E3B-6C75F744D8B8}" destId="{32376CC6-9209-4887-ABA1-06A5AAA85596}" srcOrd="0" destOrd="0" presId="urn:microsoft.com/office/officeart/2005/8/layout/matrix1"/>
    <dgm:cxn modelId="{52321748-1475-4FA3-8CE2-99CBABDE5D1D}" type="presParOf" srcId="{32376CC6-9209-4887-ABA1-06A5AAA85596}" destId="{04188F48-63FE-48DB-9744-AAD91DC62B94}" srcOrd="0" destOrd="0" presId="urn:microsoft.com/office/officeart/2005/8/layout/matrix1"/>
    <dgm:cxn modelId="{019FF2E6-F061-4487-8BCB-53F873644236}" type="presParOf" srcId="{32376CC6-9209-4887-ABA1-06A5AAA85596}" destId="{D9390B09-8337-4D0C-9D33-FDEF6605282A}" srcOrd="1" destOrd="0" presId="urn:microsoft.com/office/officeart/2005/8/layout/matrix1"/>
    <dgm:cxn modelId="{80314638-ABDC-4B9B-AC60-02E31515D0D8}" type="presParOf" srcId="{32376CC6-9209-4887-ABA1-06A5AAA85596}" destId="{408C4378-AE0A-4B4E-805C-14EFAA73B505}" srcOrd="2" destOrd="0" presId="urn:microsoft.com/office/officeart/2005/8/layout/matrix1"/>
    <dgm:cxn modelId="{25BA52C3-353F-49CB-9294-085E9C6B9601}" type="presParOf" srcId="{32376CC6-9209-4887-ABA1-06A5AAA85596}" destId="{2CA954E7-4F8E-434D-AE49-618F6EBC1BF2}" srcOrd="3" destOrd="0" presId="urn:microsoft.com/office/officeart/2005/8/layout/matrix1"/>
    <dgm:cxn modelId="{85A0A6A0-7237-4F49-846C-671F397D2A1F}" type="presParOf" srcId="{32376CC6-9209-4887-ABA1-06A5AAA85596}" destId="{83B2E064-E385-4F7D-9129-58B2D8DD79D3}" srcOrd="4" destOrd="0" presId="urn:microsoft.com/office/officeart/2005/8/layout/matrix1"/>
    <dgm:cxn modelId="{73BEBF5E-7DBB-4004-AD7D-184AB0E29021}" type="presParOf" srcId="{32376CC6-9209-4887-ABA1-06A5AAA85596}" destId="{25A0442A-B9BA-4901-BA17-C2007D50169B}" srcOrd="5" destOrd="0" presId="urn:microsoft.com/office/officeart/2005/8/layout/matrix1"/>
    <dgm:cxn modelId="{1BD67983-0AAA-4084-91DE-1B5DC1A320D3}" type="presParOf" srcId="{32376CC6-9209-4887-ABA1-06A5AAA85596}" destId="{AED9BD12-DA71-4312-BBAB-E861D2D0B00F}" srcOrd="6" destOrd="0" presId="urn:microsoft.com/office/officeart/2005/8/layout/matrix1"/>
    <dgm:cxn modelId="{26719C2C-7CC4-4626-9F8E-ACD663A9E1C1}" type="presParOf" srcId="{32376CC6-9209-4887-ABA1-06A5AAA85596}" destId="{07E97BA4-54A9-4080-8D26-552821D8FAB9}" srcOrd="7" destOrd="0" presId="urn:microsoft.com/office/officeart/2005/8/layout/matrix1"/>
    <dgm:cxn modelId="{801EE77C-6317-41BD-A896-38CFAB4012F8}" type="presParOf" srcId="{1C3A76F0-DC29-4FD7-9E3B-6C75F744D8B8}" destId="{F18729F4-4663-46F4-BDFC-02F33389AF0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400" b="1" dirty="0" smtClean="0"/>
            <a:t>Введение или пояснительная записка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400" b="1" dirty="0" smtClean="0"/>
            <a:t>Основная часть:</a:t>
          </a:r>
        </a:p>
        <a:p>
          <a:r>
            <a:rPr lang="ru-RU" sz="2400" dirty="0" smtClean="0"/>
            <a:t>Теоретическая часть</a:t>
          </a:r>
        </a:p>
        <a:p>
          <a:r>
            <a:rPr lang="ru-RU" sz="2400" dirty="0" smtClean="0"/>
            <a:t>Практическая часть</a:t>
          </a:r>
        </a:p>
        <a:p>
          <a:r>
            <a:rPr lang="ru-RU" sz="2400" dirty="0" smtClean="0"/>
            <a:t>Дидактическая часть</a:t>
          </a:r>
          <a:endParaRPr lang="ru-RU" sz="24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800" b="1" dirty="0" smtClean="0"/>
            <a:t>Заключение</a:t>
          </a:r>
          <a:endParaRPr lang="ru-RU" sz="28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400" b="1" dirty="0" smtClean="0"/>
            <a:t>Список литературы</a:t>
          </a:r>
          <a:endParaRPr lang="ru-RU" sz="24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8046190D-15B5-48A0-B99D-93FF21F1E14D}">
      <dgm:prSet phldrT="[Текст]" custT="1"/>
      <dgm:spPr/>
      <dgm:t>
        <a:bodyPr/>
        <a:lstStyle/>
        <a:p>
          <a:r>
            <a:rPr lang="ru-RU" sz="2400" b="1" dirty="0" smtClean="0"/>
            <a:t>Приложение</a:t>
          </a:r>
          <a:endParaRPr lang="ru-RU" sz="2400" b="1" dirty="0"/>
        </a:p>
      </dgm:t>
    </dgm:pt>
    <dgm:pt modelId="{B6D95853-6EDF-4C2D-8248-7E586F37A179}" type="parTrans" cxnId="{7FE85BE3-1C65-4023-B6AF-6161AB3CF88A}">
      <dgm:prSet/>
      <dgm:spPr/>
      <dgm:t>
        <a:bodyPr/>
        <a:lstStyle/>
        <a:p>
          <a:endParaRPr lang="ru-RU"/>
        </a:p>
      </dgm:t>
    </dgm:pt>
    <dgm:pt modelId="{E1DB6BC2-D17E-4598-8BC1-A0E11433C35E}" type="sibTrans" cxnId="{7FE85BE3-1C65-4023-B6AF-6161AB3CF88A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5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5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5" custScaleX="100000" custScaleY="4290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5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5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5">
        <dgm:presLayoutVars>
          <dgm:bulletEnabled val="1"/>
        </dgm:presLayoutVars>
      </dgm:prSet>
      <dgm:spPr/>
    </dgm:pt>
    <dgm:pt modelId="{22CACA4D-E36C-43DC-967D-A219A0AB8039}" type="pres">
      <dgm:prSet presAssocID="{E702DCD9-657C-4BE3-BBD1-8A44EF544CAB}" presName="spaceBetweenRectangles" presStyleCnt="0"/>
      <dgm:spPr/>
    </dgm:pt>
    <dgm:pt modelId="{CF54E0C0-D605-4A37-870D-70F39C69B69D}" type="pres">
      <dgm:prSet presAssocID="{8046190D-15B5-48A0-B99D-93FF21F1E14D}" presName="parentLin" presStyleCnt="0"/>
      <dgm:spPr/>
    </dgm:pt>
    <dgm:pt modelId="{7D591298-B049-4E0E-9D6D-1FE2042F2DD3}" type="pres">
      <dgm:prSet presAssocID="{8046190D-15B5-48A0-B99D-93FF21F1E14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291F584-B211-4063-9C37-3B5B5216D34D}" type="pres">
      <dgm:prSet presAssocID="{8046190D-15B5-48A0-B99D-93FF21F1E14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33335-B638-42CF-9344-7259D559084E}" type="pres">
      <dgm:prSet presAssocID="{8046190D-15B5-48A0-B99D-93FF21F1E14D}" presName="negativeSpace" presStyleCnt="0"/>
      <dgm:spPr/>
    </dgm:pt>
    <dgm:pt modelId="{46B0F0EF-D595-41CD-AB1D-45247860B5F8}" type="pres">
      <dgm:prSet presAssocID="{8046190D-15B5-48A0-B99D-93FF21F1E14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6B73432-9F20-4590-B447-0EA28569003A}" type="presOf" srcId="{E9BB4CD5-27A4-406D-8B1D-5DECFE9E5676}" destId="{49025EF7-C494-4D5B-9645-A63D12CDBE32}" srcOrd="1" destOrd="0" presId="urn:microsoft.com/office/officeart/2005/8/layout/list1"/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E1EB3BD1-4D62-4555-943A-D76B32CB352E}" type="presOf" srcId="{D6AF4664-3939-4C35-94FE-9D1463326B4B}" destId="{AF791803-9E26-4564-BEA0-D7944D7D4C4B}" srcOrd="0" destOrd="0" presId="urn:microsoft.com/office/officeart/2005/8/layout/list1"/>
    <dgm:cxn modelId="{9239B1F9-69A9-4D5E-A21A-22723F614238}" type="presOf" srcId="{3CACC7AD-BAF5-46B7-ABD9-0736CE3621CD}" destId="{4B3354C7-DDE6-4C6A-8ADD-093F51DC7871}" srcOrd="0" destOrd="0" presId="urn:microsoft.com/office/officeart/2005/8/layout/list1"/>
    <dgm:cxn modelId="{14FC7F36-8A13-40FC-BF84-0A843EC2C793}" type="presOf" srcId="{E9BB4CD5-27A4-406D-8B1D-5DECFE9E5676}" destId="{5F700E3A-1F49-4749-9409-A5A364956EBB}" srcOrd="0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188AD288-595D-4FEC-8EE1-8709900BB6F0}" type="presOf" srcId="{8046190D-15B5-48A0-B99D-93FF21F1E14D}" destId="{7D591298-B049-4E0E-9D6D-1FE2042F2DD3}" srcOrd="0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F55D71C3-3568-4CDF-AC3C-A0507B278F20}" type="presOf" srcId="{D6AF4664-3939-4C35-94FE-9D1463326B4B}" destId="{FD9D020B-2EC4-4685-9C31-C52EDF6492D6}" srcOrd="1" destOrd="0" presId="urn:microsoft.com/office/officeart/2005/8/layout/list1"/>
    <dgm:cxn modelId="{C650236D-622D-421F-BF6A-DB33077FF411}" type="presOf" srcId="{3CACC7AD-BAF5-46B7-ABD9-0736CE3621CD}" destId="{6D574A84-6D75-4169-BDB3-3311C2264D62}" srcOrd="1" destOrd="0" presId="urn:microsoft.com/office/officeart/2005/8/layout/list1"/>
    <dgm:cxn modelId="{99E61CB7-6C8A-459E-821D-A7EE053FB854}" type="presOf" srcId="{E84B864C-2C15-4829-932B-CCF7C1FE65DB}" destId="{72D75F5D-8FD6-4183-9ACE-BFEB1F9DBE94}" srcOrd="0" destOrd="0" presId="urn:microsoft.com/office/officeart/2005/8/layout/list1"/>
    <dgm:cxn modelId="{C8FA6BA9-1C13-4E8F-816A-28DA534CC67E}" type="presOf" srcId="{9C6A876F-57EB-49FF-B378-1CDA028B7E3F}" destId="{A4740959-3F54-4A0B-9A29-8A55E755742B}" srcOrd="0" destOrd="0" presId="urn:microsoft.com/office/officeart/2005/8/layout/list1"/>
    <dgm:cxn modelId="{B936460E-4363-4755-9813-777F83FAAF59}" type="presOf" srcId="{E84B864C-2C15-4829-932B-CCF7C1FE65DB}" destId="{E4C35F79-702C-48B8-8485-4D00CD3A7EC8}" srcOrd="1" destOrd="0" presId="urn:microsoft.com/office/officeart/2005/8/layout/list1"/>
    <dgm:cxn modelId="{8F851846-11CB-4E35-A034-41811C8F913F}" type="presOf" srcId="{8046190D-15B5-48A0-B99D-93FF21F1E14D}" destId="{4291F584-B211-4063-9C37-3B5B5216D34D}" srcOrd="1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7FE85BE3-1C65-4023-B6AF-6161AB3CF88A}" srcId="{9C6A876F-57EB-49FF-B378-1CDA028B7E3F}" destId="{8046190D-15B5-48A0-B99D-93FF21F1E14D}" srcOrd="4" destOrd="0" parTransId="{B6D95853-6EDF-4C2D-8248-7E586F37A179}" sibTransId="{E1DB6BC2-D17E-4598-8BC1-A0E11433C35E}"/>
    <dgm:cxn modelId="{B78546D5-55D4-45E2-ACF5-AB28B75FFF2D}" type="presParOf" srcId="{A4740959-3F54-4A0B-9A29-8A55E755742B}" destId="{C80C3D21-0056-49DB-9EEE-376FDD0F17EB}" srcOrd="0" destOrd="0" presId="urn:microsoft.com/office/officeart/2005/8/layout/list1"/>
    <dgm:cxn modelId="{393EFF3C-32EA-422D-87FE-6F177BAADCA8}" type="presParOf" srcId="{C80C3D21-0056-49DB-9EEE-376FDD0F17EB}" destId="{5F700E3A-1F49-4749-9409-A5A364956EBB}" srcOrd="0" destOrd="0" presId="urn:microsoft.com/office/officeart/2005/8/layout/list1"/>
    <dgm:cxn modelId="{3A1F7DDB-26BC-4B10-B399-412232657715}" type="presParOf" srcId="{C80C3D21-0056-49DB-9EEE-376FDD0F17EB}" destId="{49025EF7-C494-4D5B-9645-A63D12CDBE32}" srcOrd="1" destOrd="0" presId="urn:microsoft.com/office/officeart/2005/8/layout/list1"/>
    <dgm:cxn modelId="{05D45129-AAEB-4BDC-AFA4-54C6A0FBCEC6}" type="presParOf" srcId="{A4740959-3F54-4A0B-9A29-8A55E755742B}" destId="{07617D09-9553-4434-A9B8-97E6AB0387F7}" srcOrd="1" destOrd="0" presId="urn:microsoft.com/office/officeart/2005/8/layout/list1"/>
    <dgm:cxn modelId="{A291208B-E5E3-4A5C-98EE-2DC51467A131}" type="presParOf" srcId="{A4740959-3F54-4A0B-9A29-8A55E755742B}" destId="{71CCD4FC-5C57-4BC6-BB56-8AF781288C40}" srcOrd="2" destOrd="0" presId="urn:microsoft.com/office/officeart/2005/8/layout/list1"/>
    <dgm:cxn modelId="{56C49D73-255E-47A3-B0E2-EB742176D164}" type="presParOf" srcId="{A4740959-3F54-4A0B-9A29-8A55E755742B}" destId="{9904EDFE-FD77-4FB1-9C63-584C2AB83BB1}" srcOrd="3" destOrd="0" presId="urn:microsoft.com/office/officeart/2005/8/layout/list1"/>
    <dgm:cxn modelId="{C9710B33-19DC-4847-AF51-AEAD3318940F}" type="presParOf" srcId="{A4740959-3F54-4A0B-9A29-8A55E755742B}" destId="{652072C0-FB69-4A5A-AA3D-22F00E3CA4C8}" srcOrd="4" destOrd="0" presId="urn:microsoft.com/office/officeart/2005/8/layout/list1"/>
    <dgm:cxn modelId="{E13254B8-C9E6-4B98-9682-F23DFD63DB2B}" type="presParOf" srcId="{652072C0-FB69-4A5A-AA3D-22F00E3CA4C8}" destId="{72D75F5D-8FD6-4183-9ACE-BFEB1F9DBE94}" srcOrd="0" destOrd="0" presId="urn:microsoft.com/office/officeart/2005/8/layout/list1"/>
    <dgm:cxn modelId="{63F97197-1195-4E5C-9D0A-9949DC6FC3A7}" type="presParOf" srcId="{652072C0-FB69-4A5A-AA3D-22F00E3CA4C8}" destId="{E4C35F79-702C-48B8-8485-4D00CD3A7EC8}" srcOrd="1" destOrd="0" presId="urn:microsoft.com/office/officeart/2005/8/layout/list1"/>
    <dgm:cxn modelId="{099022F5-B82B-415F-8C5A-7C0AB3F70B75}" type="presParOf" srcId="{A4740959-3F54-4A0B-9A29-8A55E755742B}" destId="{8C4C2A25-1D44-4946-928F-9005A96D322C}" srcOrd="5" destOrd="0" presId="urn:microsoft.com/office/officeart/2005/8/layout/list1"/>
    <dgm:cxn modelId="{B99A5C35-4FE8-4BDB-A9F6-9D4A7BC6E7F3}" type="presParOf" srcId="{A4740959-3F54-4A0B-9A29-8A55E755742B}" destId="{4C72D190-C67E-4D87-8285-BA240A22F010}" srcOrd="6" destOrd="0" presId="urn:microsoft.com/office/officeart/2005/8/layout/list1"/>
    <dgm:cxn modelId="{B08C4D43-54E7-43BA-9FD3-657FFF831C95}" type="presParOf" srcId="{A4740959-3F54-4A0B-9A29-8A55E755742B}" destId="{AE49CD7F-F6F6-4CA7-AC11-444079265367}" srcOrd="7" destOrd="0" presId="urn:microsoft.com/office/officeart/2005/8/layout/list1"/>
    <dgm:cxn modelId="{21F5EF0B-71EC-4F08-BC83-6199D04202B7}" type="presParOf" srcId="{A4740959-3F54-4A0B-9A29-8A55E755742B}" destId="{B4698C94-ACE0-42E8-B45F-040B292B1C81}" srcOrd="8" destOrd="0" presId="urn:microsoft.com/office/officeart/2005/8/layout/list1"/>
    <dgm:cxn modelId="{4F01D991-E3B3-473D-B003-6E2570118469}" type="presParOf" srcId="{B4698C94-ACE0-42E8-B45F-040B292B1C81}" destId="{4B3354C7-DDE6-4C6A-8ADD-093F51DC7871}" srcOrd="0" destOrd="0" presId="urn:microsoft.com/office/officeart/2005/8/layout/list1"/>
    <dgm:cxn modelId="{34F0D925-C63B-43FC-A2E4-26D0E6803845}" type="presParOf" srcId="{B4698C94-ACE0-42E8-B45F-040B292B1C81}" destId="{6D574A84-6D75-4169-BDB3-3311C2264D62}" srcOrd="1" destOrd="0" presId="urn:microsoft.com/office/officeart/2005/8/layout/list1"/>
    <dgm:cxn modelId="{E2A1CEEC-E682-4B51-8855-3B4407D5650A}" type="presParOf" srcId="{A4740959-3F54-4A0B-9A29-8A55E755742B}" destId="{A4BC39EE-F8CF-447A-9165-F2F349BAB031}" srcOrd="9" destOrd="0" presId="urn:microsoft.com/office/officeart/2005/8/layout/list1"/>
    <dgm:cxn modelId="{63CA7343-00AD-4A48-8660-F571BC9BA4AF}" type="presParOf" srcId="{A4740959-3F54-4A0B-9A29-8A55E755742B}" destId="{7535A77E-9572-4540-8FD8-DACEB53D4F7F}" srcOrd="10" destOrd="0" presId="urn:microsoft.com/office/officeart/2005/8/layout/list1"/>
    <dgm:cxn modelId="{94C8F205-9E5D-4E49-BA75-27800A22F248}" type="presParOf" srcId="{A4740959-3F54-4A0B-9A29-8A55E755742B}" destId="{87857899-9CBA-4233-8AF2-70CA516D93D0}" srcOrd="11" destOrd="0" presId="urn:microsoft.com/office/officeart/2005/8/layout/list1"/>
    <dgm:cxn modelId="{382CECF9-9494-4882-BACB-A422ED52A506}" type="presParOf" srcId="{A4740959-3F54-4A0B-9A29-8A55E755742B}" destId="{CEB6A2EF-1B58-4A70-84CD-D344DA1FD35D}" srcOrd="12" destOrd="0" presId="urn:microsoft.com/office/officeart/2005/8/layout/list1"/>
    <dgm:cxn modelId="{88D25186-1E32-4DE6-8297-4DA67F313FCF}" type="presParOf" srcId="{CEB6A2EF-1B58-4A70-84CD-D344DA1FD35D}" destId="{AF791803-9E26-4564-BEA0-D7944D7D4C4B}" srcOrd="0" destOrd="0" presId="urn:microsoft.com/office/officeart/2005/8/layout/list1"/>
    <dgm:cxn modelId="{7FD990CB-9796-4821-B28F-E49C1D06E9D7}" type="presParOf" srcId="{CEB6A2EF-1B58-4A70-84CD-D344DA1FD35D}" destId="{FD9D020B-2EC4-4685-9C31-C52EDF6492D6}" srcOrd="1" destOrd="0" presId="urn:microsoft.com/office/officeart/2005/8/layout/list1"/>
    <dgm:cxn modelId="{1700925E-AB39-4ED2-9ECF-D2043A010C77}" type="presParOf" srcId="{A4740959-3F54-4A0B-9A29-8A55E755742B}" destId="{F2B4A52C-BC91-4207-B6B9-33C8C4534E86}" srcOrd="13" destOrd="0" presId="urn:microsoft.com/office/officeart/2005/8/layout/list1"/>
    <dgm:cxn modelId="{55FD23C6-A371-407C-8205-DAFBAAB9AAE4}" type="presParOf" srcId="{A4740959-3F54-4A0B-9A29-8A55E755742B}" destId="{E89FFA65-65F2-4BE4-8F85-6476F1DC521F}" srcOrd="14" destOrd="0" presId="urn:microsoft.com/office/officeart/2005/8/layout/list1"/>
    <dgm:cxn modelId="{F9EE1AE4-2B40-41E9-9F8E-55540678ACD2}" type="presParOf" srcId="{A4740959-3F54-4A0B-9A29-8A55E755742B}" destId="{22CACA4D-E36C-43DC-967D-A219A0AB8039}" srcOrd="15" destOrd="0" presId="urn:microsoft.com/office/officeart/2005/8/layout/list1"/>
    <dgm:cxn modelId="{ABC15FCA-AFA0-472C-A534-14468BBB3BAE}" type="presParOf" srcId="{A4740959-3F54-4A0B-9A29-8A55E755742B}" destId="{CF54E0C0-D605-4A37-870D-70F39C69B69D}" srcOrd="16" destOrd="0" presId="urn:microsoft.com/office/officeart/2005/8/layout/list1"/>
    <dgm:cxn modelId="{985D451D-A14C-4C21-AD6D-23D58914C497}" type="presParOf" srcId="{CF54E0C0-D605-4A37-870D-70F39C69B69D}" destId="{7D591298-B049-4E0E-9D6D-1FE2042F2DD3}" srcOrd="0" destOrd="0" presId="urn:microsoft.com/office/officeart/2005/8/layout/list1"/>
    <dgm:cxn modelId="{C1A3FE65-186C-4AA0-BF0E-49AA6B131AB7}" type="presParOf" srcId="{CF54E0C0-D605-4A37-870D-70F39C69B69D}" destId="{4291F584-B211-4063-9C37-3B5B5216D34D}" srcOrd="1" destOrd="0" presId="urn:microsoft.com/office/officeart/2005/8/layout/list1"/>
    <dgm:cxn modelId="{1A4D4BD0-BD19-4EC0-AE7F-346BA210AEC5}" type="presParOf" srcId="{A4740959-3F54-4A0B-9A29-8A55E755742B}" destId="{2C333335-B638-42CF-9344-7259D559084E}" srcOrd="17" destOrd="0" presId="urn:microsoft.com/office/officeart/2005/8/layout/list1"/>
    <dgm:cxn modelId="{C3EBBD94-BEFE-458F-B68E-D522A9CED976}" type="presParOf" srcId="{A4740959-3F54-4A0B-9A29-8A55E755742B}" destId="{46B0F0EF-D595-41CD-AB1D-45247860B5F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400" b="1" dirty="0" smtClean="0"/>
            <a:t>Введение или пояснительная записка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400" b="1" dirty="0" smtClean="0"/>
            <a:t>Основная часть.</a:t>
          </a:r>
          <a:endParaRPr lang="ru-RU" sz="24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800" b="1" dirty="0" smtClean="0"/>
            <a:t>Заключение</a:t>
          </a:r>
          <a:endParaRPr lang="ru-RU" sz="28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400" b="1" dirty="0" smtClean="0"/>
            <a:t>Список литературы</a:t>
          </a:r>
          <a:endParaRPr lang="ru-RU" sz="24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8046190D-15B5-48A0-B99D-93FF21F1E14D}">
      <dgm:prSet phldrT="[Текст]" custT="1"/>
      <dgm:spPr/>
      <dgm:t>
        <a:bodyPr/>
        <a:lstStyle/>
        <a:p>
          <a:r>
            <a:rPr lang="ru-RU" sz="2400" b="1" dirty="0" smtClean="0"/>
            <a:t>Приложение</a:t>
          </a:r>
          <a:endParaRPr lang="ru-RU" sz="2400" b="1" dirty="0"/>
        </a:p>
      </dgm:t>
    </dgm:pt>
    <dgm:pt modelId="{B6D95853-6EDF-4C2D-8248-7E586F37A179}" type="parTrans" cxnId="{7FE85BE3-1C65-4023-B6AF-6161AB3CF88A}">
      <dgm:prSet/>
      <dgm:spPr/>
      <dgm:t>
        <a:bodyPr/>
        <a:lstStyle/>
        <a:p>
          <a:endParaRPr lang="ru-RU"/>
        </a:p>
      </dgm:t>
    </dgm:pt>
    <dgm:pt modelId="{E1DB6BC2-D17E-4598-8BC1-A0E11433C35E}" type="sibTrans" cxnId="{7FE85BE3-1C65-4023-B6AF-6161AB3CF88A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5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5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5" custScaleX="100000" custScaleY="119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5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5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5">
        <dgm:presLayoutVars>
          <dgm:bulletEnabled val="1"/>
        </dgm:presLayoutVars>
      </dgm:prSet>
      <dgm:spPr/>
    </dgm:pt>
    <dgm:pt modelId="{22CACA4D-E36C-43DC-967D-A219A0AB8039}" type="pres">
      <dgm:prSet presAssocID="{E702DCD9-657C-4BE3-BBD1-8A44EF544CAB}" presName="spaceBetweenRectangles" presStyleCnt="0"/>
      <dgm:spPr/>
    </dgm:pt>
    <dgm:pt modelId="{CF54E0C0-D605-4A37-870D-70F39C69B69D}" type="pres">
      <dgm:prSet presAssocID="{8046190D-15B5-48A0-B99D-93FF21F1E14D}" presName="parentLin" presStyleCnt="0"/>
      <dgm:spPr/>
    </dgm:pt>
    <dgm:pt modelId="{7D591298-B049-4E0E-9D6D-1FE2042F2DD3}" type="pres">
      <dgm:prSet presAssocID="{8046190D-15B5-48A0-B99D-93FF21F1E14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291F584-B211-4063-9C37-3B5B5216D34D}" type="pres">
      <dgm:prSet presAssocID="{8046190D-15B5-48A0-B99D-93FF21F1E14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33335-B638-42CF-9344-7259D559084E}" type="pres">
      <dgm:prSet presAssocID="{8046190D-15B5-48A0-B99D-93FF21F1E14D}" presName="negativeSpace" presStyleCnt="0"/>
      <dgm:spPr/>
    </dgm:pt>
    <dgm:pt modelId="{46B0F0EF-D595-41CD-AB1D-45247860B5F8}" type="pres">
      <dgm:prSet presAssocID="{8046190D-15B5-48A0-B99D-93FF21F1E14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FABC7C1E-5E7C-4B03-B002-1061E35396B5}" type="presOf" srcId="{E9BB4CD5-27A4-406D-8B1D-5DECFE9E5676}" destId="{5F700E3A-1F49-4749-9409-A5A364956EBB}" srcOrd="0" destOrd="0" presId="urn:microsoft.com/office/officeart/2005/8/layout/list1"/>
    <dgm:cxn modelId="{9B0CBA7A-15DA-47DA-B3BB-C6115B69F61F}" type="presOf" srcId="{8046190D-15B5-48A0-B99D-93FF21F1E14D}" destId="{4291F584-B211-4063-9C37-3B5B5216D34D}" srcOrd="1" destOrd="0" presId="urn:microsoft.com/office/officeart/2005/8/layout/list1"/>
    <dgm:cxn modelId="{63F98D72-ECB6-4F15-8C71-F08156E45FAE}" type="presOf" srcId="{E84B864C-2C15-4829-932B-CCF7C1FE65DB}" destId="{E4C35F79-702C-48B8-8485-4D00CD3A7EC8}" srcOrd="1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7FE85BE3-1C65-4023-B6AF-6161AB3CF88A}" srcId="{9C6A876F-57EB-49FF-B378-1CDA028B7E3F}" destId="{8046190D-15B5-48A0-B99D-93FF21F1E14D}" srcOrd="4" destOrd="0" parTransId="{B6D95853-6EDF-4C2D-8248-7E586F37A179}" sibTransId="{E1DB6BC2-D17E-4598-8BC1-A0E11433C35E}"/>
    <dgm:cxn modelId="{CFD53F91-2DBC-4416-AB9B-BBAC26C0FF39}" type="presOf" srcId="{E84B864C-2C15-4829-932B-CCF7C1FE65DB}" destId="{72D75F5D-8FD6-4183-9ACE-BFEB1F9DBE94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71BC323D-B257-433E-B34E-D2B49B460EF8}" type="presOf" srcId="{3CACC7AD-BAF5-46B7-ABD9-0736CE3621CD}" destId="{6D574A84-6D75-4169-BDB3-3311C2264D62}" srcOrd="1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F84A0390-AEBD-4EB1-A154-CD7DE5712DEF}" type="presOf" srcId="{D6AF4664-3939-4C35-94FE-9D1463326B4B}" destId="{FD9D020B-2EC4-4685-9C31-C52EDF6492D6}" srcOrd="1" destOrd="0" presId="urn:microsoft.com/office/officeart/2005/8/layout/list1"/>
    <dgm:cxn modelId="{D08D30C3-9410-4041-881D-57EE08F80551}" type="presOf" srcId="{D6AF4664-3939-4C35-94FE-9D1463326B4B}" destId="{AF791803-9E26-4564-BEA0-D7944D7D4C4B}" srcOrd="0" destOrd="0" presId="urn:microsoft.com/office/officeart/2005/8/layout/list1"/>
    <dgm:cxn modelId="{B039B450-1C42-4FE8-971D-14A237038275}" type="presOf" srcId="{8046190D-15B5-48A0-B99D-93FF21F1E14D}" destId="{7D591298-B049-4E0E-9D6D-1FE2042F2DD3}" srcOrd="0" destOrd="0" presId="urn:microsoft.com/office/officeart/2005/8/layout/list1"/>
    <dgm:cxn modelId="{624F7091-E1DF-4E7D-97BE-BF95DB4E284D}" type="presOf" srcId="{3CACC7AD-BAF5-46B7-ABD9-0736CE3621CD}" destId="{4B3354C7-DDE6-4C6A-8ADD-093F51DC7871}" srcOrd="0" destOrd="0" presId="urn:microsoft.com/office/officeart/2005/8/layout/list1"/>
    <dgm:cxn modelId="{7D0EA04C-0B0B-4ACD-829C-7B80C88044AD}" type="presOf" srcId="{9C6A876F-57EB-49FF-B378-1CDA028B7E3F}" destId="{A4740959-3F54-4A0B-9A29-8A55E755742B}" srcOrd="0" destOrd="0" presId="urn:microsoft.com/office/officeart/2005/8/layout/list1"/>
    <dgm:cxn modelId="{63F818E3-D980-49DF-A707-E2AB3356BACB}" type="presOf" srcId="{E9BB4CD5-27A4-406D-8B1D-5DECFE9E5676}" destId="{49025EF7-C494-4D5B-9645-A63D12CDBE32}" srcOrd="1" destOrd="0" presId="urn:microsoft.com/office/officeart/2005/8/layout/list1"/>
    <dgm:cxn modelId="{2AF91248-80D9-4974-8EB4-7327401E160D}" type="presParOf" srcId="{A4740959-3F54-4A0B-9A29-8A55E755742B}" destId="{C80C3D21-0056-49DB-9EEE-376FDD0F17EB}" srcOrd="0" destOrd="0" presId="urn:microsoft.com/office/officeart/2005/8/layout/list1"/>
    <dgm:cxn modelId="{A7C9E227-5C58-42F3-B5BD-7FBF28CD4A98}" type="presParOf" srcId="{C80C3D21-0056-49DB-9EEE-376FDD0F17EB}" destId="{5F700E3A-1F49-4749-9409-A5A364956EBB}" srcOrd="0" destOrd="0" presId="urn:microsoft.com/office/officeart/2005/8/layout/list1"/>
    <dgm:cxn modelId="{47C28E54-631F-410D-9116-7362A8B202FD}" type="presParOf" srcId="{C80C3D21-0056-49DB-9EEE-376FDD0F17EB}" destId="{49025EF7-C494-4D5B-9645-A63D12CDBE32}" srcOrd="1" destOrd="0" presId="urn:microsoft.com/office/officeart/2005/8/layout/list1"/>
    <dgm:cxn modelId="{7795031E-6ABA-4078-8E84-21CBAF46B9AD}" type="presParOf" srcId="{A4740959-3F54-4A0B-9A29-8A55E755742B}" destId="{07617D09-9553-4434-A9B8-97E6AB0387F7}" srcOrd="1" destOrd="0" presId="urn:microsoft.com/office/officeart/2005/8/layout/list1"/>
    <dgm:cxn modelId="{9479C851-8B38-4614-ADCA-D9872149ACA4}" type="presParOf" srcId="{A4740959-3F54-4A0B-9A29-8A55E755742B}" destId="{71CCD4FC-5C57-4BC6-BB56-8AF781288C40}" srcOrd="2" destOrd="0" presId="urn:microsoft.com/office/officeart/2005/8/layout/list1"/>
    <dgm:cxn modelId="{F19FF447-7E79-47BA-A2EA-9EE5E6D28377}" type="presParOf" srcId="{A4740959-3F54-4A0B-9A29-8A55E755742B}" destId="{9904EDFE-FD77-4FB1-9C63-584C2AB83BB1}" srcOrd="3" destOrd="0" presId="urn:microsoft.com/office/officeart/2005/8/layout/list1"/>
    <dgm:cxn modelId="{D8A69C52-E947-4169-BB12-D81A6D0BCA20}" type="presParOf" srcId="{A4740959-3F54-4A0B-9A29-8A55E755742B}" destId="{652072C0-FB69-4A5A-AA3D-22F00E3CA4C8}" srcOrd="4" destOrd="0" presId="urn:microsoft.com/office/officeart/2005/8/layout/list1"/>
    <dgm:cxn modelId="{0D7AC5A5-739C-411F-9446-9E320D0774B2}" type="presParOf" srcId="{652072C0-FB69-4A5A-AA3D-22F00E3CA4C8}" destId="{72D75F5D-8FD6-4183-9ACE-BFEB1F9DBE94}" srcOrd="0" destOrd="0" presId="urn:microsoft.com/office/officeart/2005/8/layout/list1"/>
    <dgm:cxn modelId="{77CCF39E-64C5-47A7-9855-4F470F5F984C}" type="presParOf" srcId="{652072C0-FB69-4A5A-AA3D-22F00E3CA4C8}" destId="{E4C35F79-702C-48B8-8485-4D00CD3A7EC8}" srcOrd="1" destOrd="0" presId="urn:microsoft.com/office/officeart/2005/8/layout/list1"/>
    <dgm:cxn modelId="{FB8BDE59-DB65-48E1-A42C-5698E8B05F9E}" type="presParOf" srcId="{A4740959-3F54-4A0B-9A29-8A55E755742B}" destId="{8C4C2A25-1D44-4946-928F-9005A96D322C}" srcOrd="5" destOrd="0" presId="urn:microsoft.com/office/officeart/2005/8/layout/list1"/>
    <dgm:cxn modelId="{DA2D0FD4-E7BB-437C-A09B-DB5CEBE2CC12}" type="presParOf" srcId="{A4740959-3F54-4A0B-9A29-8A55E755742B}" destId="{4C72D190-C67E-4D87-8285-BA240A22F010}" srcOrd="6" destOrd="0" presId="urn:microsoft.com/office/officeart/2005/8/layout/list1"/>
    <dgm:cxn modelId="{0FFCB5D1-5943-4887-BEAD-CB8AA5BDDE3D}" type="presParOf" srcId="{A4740959-3F54-4A0B-9A29-8A55E755742B}" destId="{AE49CD7F-F6F6-4CA7-AC11-444079265367}" srcOrd="7" destOrd="0" presId="urn:microsoft.com/office/officeart/2005/8/layout/list1"/>
    <dgm:cxn modelId="{623B16FB-71D5-44E8-9766-7E2BE4D5FF0D}" type="presParOf" srcId="{A4740959-3F54-4A0B-9A29-8A55E755742B}" destId="{B4698C94-ACE0-42E8-B45F-040B292B1C81}" srcOrd="8" destOrd="0" presId="urn:microsoft.com/office/officeart/2005/8/layout/list1"/>
    <dgm:cxn modelId="{D6311971-6DDC-457B-9F1B-7F6DD56130CD}" type="presParOf" srcId="{B4698C94-ACE0-42E8-B45F-040B292B1C81}" destId="{4B3354C7-DDE6-4C6A-8ADD-093F51DC7871}" srcOrd="0" destOrd="0" presId="urn:microsoft.com/office/officeart/2005/8/layout/list1"/>
    <dgm:cxn modelId="{B543F22C-607B-43CF-9A3B-DCBF31A5B6D1}" type="presParOf" srcId="{B4698C94-ACE0-42E8-B45F-040B292B1C81}" destId="{6D574A84-6D75-4169-BDB3-3311C2264D62}" srcOrd="1" destOrd="0" presId="urn:microsoft.com/office/officeart/2005/8/layout/list1"/>
    <dgm:cxn modelId="{F5CE544E-FAEB-4B5A-85B8-82D7044FE671}" type="presParOf" srcId="{A4740959-3F54-4A0B-9A29-8A55E755742B}" destId="{A4BC39EE-F8CF-447A-9165-F2F349BAB031}" srcOrd="9" destOrd="0" presId="urn:microsoft.com/office/officeart/2005/8/layout/list1"/>
    <dgm:cxn modelId="{289038AA-E8F5-49CE-B700-961A9085CF1D}" type="presParOf" srcId="{A4740959-3F54-4A0B-9A29-8A55E755742B}" destId="{7535A77E-9572-4540-8FD8-DACEB53D4F7F}" srcOrd="10" destOrd="0" presId="urn:microsoft.com/office/officeart/2005/8/layout/list1"/>
    <dgm:cxn modelId="{B26A84D0-3ED8-4979-B240-A7353ABDEBFB}" type="presParOf" srcId="{A4740959-3F54-4A0B-9A29-8A55E755742B}" destId="{87857899-9CBA-4233-8AF2-70CA516D93D0}" srcOrd="11" destOrd="0" presId="urn:microsoft.com/office/officeart/2005/8/layout/list1"/>
    <dgm:cxn modelId="{8C88DF76-0B6B-4049-AC9A-4777A5213FC9}" type="presParOf" srcId="{A4740959-3F54-4A0B-9A29-8A55E755742B}" destId="{CEB6A2EF-1B58-4A70-84CD-D344DA1FD35D}" srcOrd="12" destOrd="0" presId="urn:microsoft.com/office/officeart/2005/8/layout/list1"/>
    <dgm:cxn modelId="{C612EE7F-3DAB-4535-88C8-CE0842A0943C}" type="presParOf" srcId="{CEB6A2EF-1B58-4A70-84CD-D344DA1FD35D}" destId="{AF791803-9E26-4564-BEA0-D7944D7D4C4B}" srcOrd="0" destOrd="0" presId="urn:microsoft.com/office/officeart/2005/8/layout/list1"/>
    <dgm:cxn modelId="{F520C544-1133-410D-BDF8-AE151EF76487}" type="presParOf" srcId="{CEB6A2EF-1B58-4A70-84CD-D344DA1FD35D}" destId="{FD9D020B-2EC4-4685-9C31-C52EDF6492D6}" srcOrd="1" destOrd="0" presId="urn:microsoft.com/office/officeart/2005/8/layout/list1"/>
    <dgm:cxn modelId="{30387EAE-204A-414F-9806-34F35EE36769}" type="presParOf" srcId="{A4740959-3F54-4A0B-9A29-8A55E755742B}" destId="{F2B4A52C-BC91-4207-B6B9-33C8C4534E86}" srcOrd="13" destOrd="0" presId="urn:microsoft.com/office/officeart/2005/8/layout/list1"/>
    <dgm:cxn modelId="{A5A93292-AFA7-422F-BA2D-E1B09BC4BAB2}" type="presParOf" srcId="{A4740959-3F54-4A0B-9A29-8A55E755742B}" destId="{E89FFA65-65F2-4BE4-8F85-6476F1DC521F}" srcOrd="14" destOrd="0" presId="urn:microsoft.com/office/officeart/2005/8/layout/list1"/>
    <dgm:cxn modelId="{5D726A6E-770D-46FC-AF87-9E92C51DF34F}" type="presParOf" srcId="{A4740959-3F54-4A0B-9A29-8A55E755742B}" destId="{22CACA4D-E36C-43DC-967D-A219A0AB8039}" srcOrd="15" destOrd="0" presId="urn:microsoft.com/office/officeart/2005/8/layout/list1"/>
    <dgm:cxn modelId="{3F361D1E-3126-474D-9E84-E5E43B0903E6}" type="presParOf" srcId="{A4740959-3F54-4A0B-9A29-8A55E755742B}" destId="{CF54E0C0-D605-4A37-870D-70F39C69B69D}" srcOrd="16" destOrd="0" presId="urn:microsoft.com/office/officeart/2005/8/layout/list1"/>
    <dgm:cxn modelId="{F35AF53E-EF23-46D5-8920-62C5398E3484}" type="presParOf" srcId="{CF54E0C0-D605-4A37-870D-70F39C69B69D}" destId="{7D591298-B049-4E0E-9D6D-1FE2042F2DD3}" srcOrd="0" destOrd="0" presId="urn:microsoft.com/office/officeart/2005/8/layout/list1"/>
    <dgm:cxn modelId="{60B9E070-98D3-4E32-9A08-DEC6D32EEAC0}" type="presParOf" srcId="{CF54E0C0-D605-4A37-870D-70F39C69B69D}" destId="{4291F584-B211-4063-9C37-3B5B5216D34D}" srcOrd="1" destOrd="0" presId="urn:microsoft.com/office/officeart/2005/8/layout/list1"/>
    <dgm:cxn modelId="{2E1E5751-26CB-4CFA-8BDD-F8DCADFE96C4}" type="presParOf" srcId="{A4740959-3F54-4A0B-9A29-8A55E755742B}" destId="{2C333335-B638-42CF-9344-7259D559084E}" srcOrd="17" destOrd="0" presId="urn:microsoft.com/office/officeart/2005/8/layout/list1"/>
    <dgm:cxn modelId="{22916461-7FF9-4106-837E-C8847285D796}" type="presParOf" srcId="{A4740959-3F54-4A0B-9A29-8A55E755742B}" destId="{46B0F0EF-D595-41CD-AB1D-45247860B5F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400" b="1" dirty="0" smtClean="0"/>
            <a:t>Теоретическая часть.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400" b="1" dirty="0" smtClean="0"/>
            <a:t>Практическая часть.</a:t>
          </a:r>
          <a:endParaRPr lang="ru-RU" sz="24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800" b="1" dirty="0" smtClean="0"/>
            <a:t>Контрольная часть.</a:t>
          </a:r>
          <a:endParaRPr lang="ru-RU" sz="28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400" b="1" dirty="0" smtClean="0"/>
            <a:t>Справочная часть.</a:t>
          </a:r>
          <a:endParaRPr lang="ru-RU" sz="24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4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4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4" custScaleX="100000" custScaleY="119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4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4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72B8DB63-B42E-44D2-841A-D589582B6C34}" type="presOf" srcId="{E9BB4CD5-27A4-406D-8B1D-5DECFE9E5676}" destId="{5F700E3A-1F49-4749-9409-A5A364956EBB}" srcOrd="0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A2676F94-9C3B-4C7E-BB85-64A646CE7E6C}" type="presOf" srcId="{E84B864C-2C15-4829-932B-CCF7C1FE65DB}" destId="{E4C35F79-702C-48B8-8485-4D00CD3A7EC8}" srcOrd="1" destOrd="0" presId="urn:microsoft.com/office/officeart/2005/8/layout/list1"/>
    <dgm:cxn modelId="{22150D8F-BC38-487A-9BF8-8FD2E7F1740F}" type="presOf" srcId="{3CACC7AD-BAF5-46B7-ABD9-0736CE3621CD}" destId="{4B3354C7-DDE6-4C6A-8ADD-093F51DC7871}" srcOrd="0" destOrd="0" presId="urn:microsoft.com/office/officeart/2005/8/layout/list1"/>
    <dgm:cxn modelId="{BE88E6AD-B3D2-4479-95F5-3E2337D1B8E6}" type="presOf" srcId="{3CACC7AD-BAF5-46B7-ABD9-0736CE3621CD}" destId="{6D574A84-6D75-4169-BDB3-3311C2264D62}" srcOrd="1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0D333670-8DC9-4916-BEAA-9500C23E1008}" type="presOf" srcId="{E9BB4CD5-27A4-406D-8B1D-5DECFE9E5676}" destId="{49025EF7-C494-4D5B-9645-A63D12CDBE32}" srcOrd="1" destOrd="0" presId="urn:microsoft.com/office/officeart/2005/8/layout/list1"/>
    <dgm:cxn modelId="{9D800EB9-054D-49F0-A73C-D06BFF9196B2}" type="presOf" srcId="{E84B864C-2C15-4829-932B-CCF7C1FE65DB}" destId="{72D75F5D-8FD6-4183-9ACE-BFEB1F9DBE94}" srcOrd="0" destOrd="0" presId="urn:microsoft.com/office/officeart/2005/8/layout/list1"/>
    <dgm:cxn modelId="{73451C1D-E6A8-4D23-9A68-B3C4E5FFA0DC}" type="presOf" srcId="{9C6A876F-57EB-49FF-B378-1CDA028B7E3F}" destId="{A4740959-3F54-4A0B-9A29-8A55E755742B}" srcOrd="0" destOrd="0" presId="urn:microsoft.com/office/officeart/2005/8/layout/list1"/>
    <dgm:cxn modelId="{2F4DC421-56CE-4890-876F-98145EE3F402}" type="presOf" srcId="{D6AF4664-3939-4C35-94FE-9D1463326B4B}" destId="{AF791803-9E26-4564-BEA0-D7944D7D4C4B}" srcOrd="0" destOrd="0" presId="urn:microsoft.com/office/officeart/2005/8/layout/list1"/>
    <dgm:cxn modelId="{ACEF6ED1-2EA1-42D8-9BC6-049EC94654E4}" type="presOf" srcId="{D6AF4664-3939-4C35-94FE-9D1463326B4B}" destId="{FD9D020B-2EC4-4685-9C31-C52EDF6492D6}" srcOrd="1" destOrd="0" presId="urn:microsoft.com/office/officeart/2005/8/layout/list1"/>
    <dgm:cxn modelId="{B064FDA8-5DED-4E5A-B5A1-07618F48E749}" type="presParOf" srcId="{A4740959-3F54-4A0B-9A29-8A55E755742B}" destId="{C80C3D21-0056-49DB-9EEE-376FDD0F17EB}" srcOrd="0" destOrd="0" presId="urn:microsoft.com/office/officeart/2005/8/layout/list1"/>
    <dgm:cxn modelId="{33ED5937-5BAE-420C-8621-99D76C239A50}" type="presParOf" srcId="{C80C3D21-0056-49DB-9EEE-376FDD0F17EB}" destId="{5F700E3A-1F49-4749-9409-A5A364956EBB}" srcOrd="0" destOrd="0" presId="urn:microsoft.com/office/officeart/2005/8/layout/list1"/>
    <dgm:cxn modelId="{24F219E8-8510-4CBA-82DA-6CE430DC0796}" type="presParOf" srcId="{C80C3D21-0056-49DB-9EEE-376FDD0F17EB}" destId="{49025EF7-C494-4D5B-9645-A63D12CDBE32}" srcOrd="1" destOrd="0" presId="urn:microsoft.com/office/officeart/2005/8/layout/list1"/>
    <dgm:cxn modelId="{B90EF9BD-789E-4120-B1AC-4FD1F683872D}" type="presParOf" srcId="{A4740959-3F54-4A0B-9A29-8A55E755742B}" destId="{07617D09-9553-4434-A9B8-97E6AB0387F7}" srcOrd="1" destOrd="0" presId="urn:microsoft.com/office/officeart/2005/8/layout/list1"/>
    <dgm:cxn modelId="{036D1800-6B7A-4325-AC78-A412A0539375}" type="presParOf" srcId="{A4740959-3F54-4A0B-9A29-8A55E755742B}" destId="{71CCD4FC-5C57-4BC6-BB56-8AF781288C40}" srcOrd="2" destOrd="0" presId="urn:microsoft.com/office/officeart/2005/8/layout/list1"/>
    <dgm:cxn modelId="{241B43ED-EF11-404C-9AFC-94FB7844A16F}" type="presParOf" srcId="{A4740959-3F54-4A0B-9A29-8A55E755742B}" destId="{9904EDFE-FD77-4FB1-9C63-584C2AB83BB1}" srcOrd="3" destOrd="0" presId="urn:microsoft.com/office/officeart/2005/8/layout/list1"/>
    <dgm:cxn modelId="{AC3D0AEC-CA12-4B15-9D5F-2B73D2E04F5F}" type="presParOf" srcId="{A4740959-3F54-4A0B-9A29-8A55E755742B}" destId="{652072C0-FB69-4A5A-AA3D-22F00E3CA4C8}" srcOrd="4" destOrd="0" presId="urn:microsoft.com/office/officeart/2005/8/layout/list1"/>
    <dgm:cxn modelId="{EB3A553C-FE15-4756-82BC-A8B0CA7038DD}" type="presParOf" srcId="{652072C0-FB69-4A5A-AA3D-22F00E3CA4C8}" destId="{72D75F5D-8FD6-4183-9ACE-BFEB1F9DBE94}" srcOrd="0" destOrd="0" presId="urn:microsoft.com/office/officeart/2005/8/layout/list1"/>
    <dgm:cxn modelId="{845C0518-E281-483B-A43E-B0688F711E81}" type="presParOf" srcId="{652072C0-FB69-4A5A-AA3D-22F00E3CA4C8}" destId="{E4C35F79-702C-48B8-8485-4D00CD3A7EC8}" srcOrd="1" destOrd="0" presId="urn:microsoft.com/office/officeart/2005/8/layout/list1"/>
    <dgm:cxn modelId="{0A995201-3530-4B1D-8E70-6B466BDE0DE0}" type="presParOf" srcId="{A4740959-3F54-4A0B-9A29-8A55E755742B}" destId="{8C4C2A25-1D44-4946-928F-9005A96D322C}" srcOrd="5" destOrd="0" presId="urn:microsoft.com/office/officeart/2005/8/layout/list1"/>
    <dgm:cxn modelId="{57112D13-F479-4265-AED8-2EEC87891D76}" type="presParOf" srcId="{A4740959-3F54-4A0B-9A29-8A55E755742B}" destId="{4C72D190-C67E-4D87-8285-BA240A22F010}" srcOrd="6" destOrd="0" presId="urn:microsoft.com/office/officeart/2005/8/layout/list1"/>
    <dgm:cxn modelId="{4EBF81D7-2EF1-4ACA-8F70-E64D34C3D306}" type="presParOf" srcId="{A4740959-3F54-4A0B-9A29-8A55E755742B}" destId="{AE49CD7F-F6F6-4CA7-AC11-444079265367}" srcOrd="7" destOrd="0" presId="urn:microsoft.com/office/officeart/2005/8/layout/list1"/>
    <dgm:cxn modelId="{E60F0DCA-7255-4634-8864-2DAF8264119A}" type="presParOf" srcId="{A4740959-3F54-4A0B-9A29-8A55E755742B}" destId="{B4698C94-ACE0-42E8-B45F-040B292B1C81}" srcOrd="8" destOrd="0" presId="urn:microsoft.com/office/officeart/2005/8/layout/list1"/>
    <dgm:cxn modelId="{C43AFBB6-E986-47CC-ABF2-8391D826149F}" type="presParOf" srcId="{B4698C94-ACE0-42E8-B45F-040B292B1C81}" destId="{4B3354C7-DDE6-4C6A-8ADD-093F51DC7871}" srcOrd="0" destOrd="0" presId="urn:microsoft.com/office/officeart/2005/8/layout/list1"/>
    <dgm:cxn modelId="{769D3AD7-FFAD-4BE7-8CA2-08191D3303E8}" type="presParOf" srcId="{B4698C94-ACE0-42E8-B45F-040B292B1C81}" destId="{6D574A84-6D75-4169-BDB3-3311C2264D62}" srcOrd="1" destOrd="0" presId="urn:microsoft.com/office/officeart/2005/8/layout/list1"/>
    <dgm:cxn modelId="{C114A2CF-E892-4FB9-9561-CCE99578AA48}" type="presParOf" srcId="{A4740959-3F54-4A0B-9A29-8A55E755742B}" destId="{A4BC39EE-F8CF-447A-9165-F2F349BAB031}" srcOrd="9" destOrd="0" presId="urn:microsoft.com/office/officeart/2005/8/layout/list1"/>
    <dgm:cxn modelId="{A284230C-9088-4043-B306-4700FF2BDC36}" type="presParOf" srcId="{A4740959-3F54-4A0B-9A29-8A55E755742B}" destId="{7535A77E-9572-4540-8FD8-DACEB53D4F7F}" srcOrd="10" destOrd="0" presId="urn:microsoft.com/office/officeart/2005/8/layout/list1"/>
    <dgm:cxn modelId="{C57A2B55-160D-447B-9DEB-5EBBD0CD6D8A}" type="presParOf" srcId="{A4740959-3F54-4A0B-9A29-8A55E755742B}" destId="{87857899-9CBA-4233-8AF2-70CA516D93D0}" srcOrd="11" destOrd="0" presId="urn:microsoft.com/office/officeart/2005/8/layout/list1"/>
    <dgm:cxn modelId="{1A3D051F-367B-4B41-BDE8-0BDEE1D66FCF}" type="presParOf" srcId="{A4740959-3F54-4A0B-9A29-8A55E755742B}" destId="{CEB6A2EF-1B58-4A70-84CD-D344DA1FD35D}" srcOrd="12" destOrd="0" presId="urn:microsoft.com/office/officeart/2005/8/layout/list1"/>
    <dgm:cxn modelId="{A154BAF9-655F-41D9-9278-D2F9C64D6C0B}" type="presParOf" srcId="{CEB6A2EF-1B58-4A70-84CD-D344DA1FD35D}" destId="{AF791803-9E26-4564-BEA0-D7944D7D4C4B}" srcOrd="0" destOrd="0" presId="urn:microsoft.com/office/officeart/2005/8/layout/list1"/>
    <dgm:cxn modelId="{C3903966-64BE-4179-A28B-82808D5B3B35}" type="presParOf" srcId="{CEB6A2EF-1B58-4A70-84CD-D344DA1FD35D}" destId="{FD9D020B-2EC4-4685-9C31-C52EDF6492D6}" srcOrd="1" destOrd="0" presId="urn:microsoft.com/office/officeart/2005/8/layout/list1"/>
    <dgm:cxn modelId="{ED57D855-DADE-46E1-9558-2CF3878978B5}" type="presParOf" srcId="{A4740959-3F54-4A0B-9A29-8A55E755742B}" destId="{F2B4A52C-BC91-4207-B6B9-33C8C4534E86}" srcOrd="13" destOrd="0" presId="urn:microsoft.com/office/officeart/2005/8/layout/list1"/>
    <dgm:cxn modelId="{6DB5C831-D118-48F8-946D-FD6012198159}" type="presParOf" srcId="{A4740959-3F54-4A0B-9A29-8A55E755742B}" destId="{E89FFA65-65F2-4BE4-8F85-6476F1DC52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000" b="1" dirty="0" smtClean="0"/>
            <a:t>Традиционные алгоритмические языки</a:t>
          </a:r>
        </a:p>
        <a:p>
          <a:r>
            <a:rPr lang="ru-RU" sz="2000" b="1" dirty="0" smtClean="0"/>
            <a:t>(языки программирования)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000" b="1" dirty="0" smtClean="0"/>
            <a:t>Инструментальные средства общего</a:t>
          </a:r>
        </a:p>
        <a:p>
          <a:r>
            <a:rPr lang="ru-RU" sz="2000" b="1" dirty="0" smtClean="0"/>
            <a:t>назначения (ИСОН)</a:t>
          </a:r>
          <a:endParaRPr lang="ru-RU" sz="20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000" b="1" dirty="0" smtClean="0"/>
            <a:t>Средства мультимедиа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000" b="1" dirty="0" smtClean="0"/>
            <a:t>Гипертекстовые и гипермедиа средства</a:t>
          </a:r>
          <a:endParaRPr lang="ru-RU" sz="20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4" custScaleX="127473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4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4" custScaleX="128463" custScaleY="119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4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4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4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4" custScaleX="127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AB3D5267-47F3-49CE-93FF-9D7FEC6CBC22}" type="presOf" srcId="{E9BB4CD5-27A4-406D-8B1D-5DECFE9E5676}" destId="{49025EF7-C494-4D5B-9645-A63D12CDBE32}" srcOrd="1" destOrd="0" presId="urn:microsoft.com/office/officeart/2005/8/layout/list1"/>
    <dgm:cxn modelId="{756AFF1C-1BD2-41AE-A2E2-A8E96B44CFD1}" type="presOf" srcId="{E84B864C-2C15-4829-932B-CCF7C1FE65DB}" destId="{72D75F5D-8FD6-4183-9ACE-BFEB1F9DBE94}" srcOrd="0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33291B97-6CF5-4D63-8293-B4AE3EBC43A0}" type="presOf" srcId="{9C6A876F-57EB-49FF-B378-1CDA028B7E3F}" destId="{A4740959-3F54-4A0B-9A29-8A55E755742B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E17E3497-F001-4B52-93B9-06DFABAC08A5}" type="presOf" srcId="{E9BB4CD5-27A4-406D-8B1D-5DECFE9E5676}" destId="{5F700E3A-1F49-4749-9409-A5A364956EBB}" srcOrd="0" destOrd="0" presId="urn:microsoft.com/office/officeart/2005/8/layout/list1"/>
    <dgm:cxn modelId="{E4BAD80A-D8C8-480E-840D-1CD78CE961CA}" type="presOf" srcId="{D6AF4664-3939-4C35-94FE-9D1463326B4B}" destId="{AF791803-9E26-4564-BEA0-D7944D7D4C4B}" srcOrd="0" destOrd="0" presId="urn:microsoft.com/office/officeart/2005/8/layout/list1"/>
    <dgm:cxn modelId="{4A233CCC-A340-4943-9765-A16ADECAB2F0}" type="presOf" srcId="{3CACC7AD-BAF5-46B7-ABD9-0736CE3621CD}" destId="{6D574A84-6D75-4169-BDB3-3311C2264D62}" srcOrd="1" destOrd="0" presId="urn:microsoft.com/office/officeart/2005/8/layout/list1"/>
    <dgm:cxn modelId="{09E87A99-CD32-426A-89C4-83984C3EF295}" type="presOf" srcId="{D6AF4664-3939-4C35-94FE-9D1463326B4B}" destId="{FD9D020B-2EC4-4685-9C31-C52EDF6492D6}" srcOrd="1" destOrd="0" presId="urn:microsoft.com/office/officeart/2005/8/layout/list1"/>
    <dgm:cxn modelId="{3E711484-0063-40F9-B3E4-D976A3B56DD5}" type="presOf" srcId="{3CACC7AD-BAF5-46B7-ABD9-0736CE3621CD}" destId="{4B3354C7-DDE6-4C6A-8ADD-093F51DC7871}" srcOrd="0" destOrd="0" presId="urn:microsoft.com/office/officeart/2005/8/layout/list1"/>
    <dgm:cxn modelId="{8D6CE024-E06E-488C-8C46-0FCF8AE00001}" type="presOf" srcId="{E84B864C-2C15-4829-932B-CCF7C1FE65DB}" destId="{E4C35F79-702C-48B8-8485-4D00CD3A7EC8}" srcOrd="1" destOrd="0" presId="urn:microsoft.com/office/officeart/2005/8/layout/list1"/>
    <dgm:cxn modelId="{B4D82226-2528-490F-87BD-B1ACC495A787}" type="presParOf" srcId="{A4740959-3F54-4A0B-9A29-8A55E755742B}" destId="{C80C3D21-0056-49DB-9EEE-376FDD0F17EB}" srcOrd="0" destOrd="0" presId="urn:microsoft.com/office/officeart/2005/8/layout/list1"/>
    <dgm:cxn modelId="{2FD0EFEA-7D18-43AE-890E-6C505894E218}" type="presParOf" srcId="{C80C3D21-0056-49DB-9EEE-376FDD0F17EB}" destId="{5F700E3A-1F49-4749-9409-A5A364956EBB}" srcOrd="0" destOrd="0" presId="urn:microsoft.com/office/officeart/2005/8/layout/list1"/>
    <dgm:cxn modelId="{19303165-5BF9-4B8A-AB92-32EB5786509D}" type="presParOf" srcId="{C80C3D21-0056-49DB-9EEE-376FDD0F17EB}" destId="{49025EF7-C494-4D5B-9645-A63D12CDBE32}" srcOrd="1" destOrd="0" presId="urn:microsoft.com/office/officeart/2005/8/layout/list1"/>
    <dgm:cxn modelId="{974B3651-66C2-484D-BE3B-5CB7E30DB9C2}" type="presParOf" srcId="{A4740959-3F54-4A0B-9A29-8A55E755742B}" destId="{07617D09-9553-4434-A9B8-97E6AB0387F7}" srcOrd="1" destOrd="0" presId="urn:microsoft.com/office/officeart/2005/8/layout/list1"/>
    <dgm:cxn modelId="{1DA3F7F4-A4D5-4D7B-A13F-D8328F21C395}" type="presParOf" srcId="{A4740959-3F54-4A0B-9A29-8A55E755742B}" destId="{71CCD4FC-5C57-4BC6-BB56-8AF781288C40}" srcOrd="2" destOrd="0" presId="urn:microsoft.com/office/officeart/2005/8/layout/list1"/>
    <dgm:cxn modelId="{A2A40D56-E409-40DE-AB47-7316E8B058CC}" type="presParOf" srcId="{A4740959-3F54-4A0B-9A29-8A55E755742B}" destId="{9904EDFE-FD77-4FB1-9C63-584C2AB83BB1}" srcOrd="3" destOrd="0" presId="urn:microsoft.com/office/officeart/2005/8/layout/list1"/>
    <dgm:cxn modelId="{4571DFD8-6DB5-41AC-AD6E-EA221EA045C5}" type="presParOf" srcId="{A4740959-3F54-4A0B-9A29-8A55E755742B}" destId="{652072C0-FB69-4A5A-AA3D-22F00E3CA4C8}" srcOrd="4" destOrd="0" presId="urn:microsoft.com/office/officeart/2005/8/layout/list1"/>
    <dgm:cxn modelId="{FF2E7364-D41A-4891-AE37-31CCA6F8B0E9}" type="presParOf" srcId="{652072C0-FB69-4A5A-AA3D-22F00E3CA4C8}" destId="{72D75F5D-8FD6-4183-9ACE-BFEB1F9DBE94}" srcOrd="0" destOrd="0" presId="urn:microsoft.com/office/officeart/2005/8/layout/list1"/>
    <dgm:cxn modelId="{801F6BDE-2812-487F-BCE1-8901D8276157}" type="presParOf" srcId="{652072C0-FB69-4A5A-AA3D-22F00E3CA4C8}" destId="{E4C35F79-702C-48B8-8485-4D00CD3A7EC8}" srcOrd="1" destOrd="0" presId="urn:microsoft.com/office/officeart/2005/8/layout/list1"/>
    <dgm:cxn modelId="{F9722E4A-6047-4725-BBBD-109D924495E2}" type="presParOf" srcId="{A4740959-3F54-4A0B-9A29-8A55E755742B}" destId="{8C4C2A25-1D44-4946-928F-9005A96D322C}" srcOrd="5" destOrd="0" presId="urn:microsoft.com/office/officeart/2005/8/layout/list1"/>
    <dgm:cxn modelId="{4B77C880-CF38-4259-92AC-66CEA839B7E5}" type="presParOf" srcId="{A4740959-3F54-4A0B-9A29-8A55E755742B}" destId="{4C72D190-C67E-4D87-8285-BA240A22F010}" srcOrd="6" destOrd="0" presId="urn:microsoft.com/office/officeart/2005/8/layout/list1"/>
    <dgm:cxn modelId="{823E5426-F4D2-4E85-9D6F-44355437D3D3}" type="presParOf" srcId="{A4740959-3F54-4A0B-9A29-8A55E755742B}" destId="{AE49CD7F-F6F6-4CA7-AC11-444079265367}" srcOrd="7" destOrd="0" presId="urn:microsoft.com/office/officeart/2005/8/layout/list1"/>
    <dgm:cxn modelId="{7AC5FB86-A2FE-423D-8624-1477C81AEB37}" type="presParOf" srcId="{A4740959-3F54-4A0B-9A29-8A55E755742B}" destId="{B4698C94-ACE0-42E8-B45F-040B292B1C81}" srcOrd="8" destOrd="0" presId="urn:microsoft.com/office/officeart/2005/8/layout/list1"/>
    <dgm:cxn modelId="{F1E9A592-D707-43BA-9B95-F3D64C7A402C}" type="presParOf" srcId="{B4698C94-ACE0-42E8-B45F-040B292B1C81}" destId="{4B3354C7-DDE6-4C6A-8ADD-093F51DC7871}" srcOrd="0" destOrd="0" presId="urn:microsoft.com/office/officeart/2005/8/layout/list1"/>
    <dgm:cxn modelId="{15202A71-FEA9-4273-8308-F31DABFF7C92}" type="presParOf" srcId="{B4698C94-ACE0-42E8-B45F-040B292B1C81}" destId="{6D574A84-6D75-4169-BDB3-3311C2264D62}" srcOrd="1" destOrd="0" presId="urn:microsoft.com/office/officeart/2005/8/layout/list1"/>
    <dgm:cxn modelId="{66F823AA-11E6-4DC3-A3C4-08673E4B91D6}" type="presParOf" srcId="{A4740959-3F54-4A0B-9A29-8A55E755742B}" destId="{A4BC39EE-F8CF-447A-9165-F2F349BAB031}" srcOrd="9" destOrd="0" presId="urn:microsoft.com/office/officeart/2005/8/layout/list1"/>
    <dgm:cxn modelId="{6CE3FB20-88CF-443D-9063-15C4D66FC84C}" type="presParOf" srcId="{A4740959-3F54-4A0B-9A29-8A55E755742B}" destId="{7535A77E-9572-4540-8FD8-DACEB53D4F7F}" srcOrd="10" destOrd="0" presId="urn:microsoft.com/office/officeart/2005/8/layout/list1"/>
    <dgm:cxn modelId="{8CBB9B25-051D-4B8E-B2B9-21D73474C800}" type="presParOf" srcId="{A4740959-3F54-4A0B-9A29-8A55E755742B}" destId="{87857899-9CBA-4233-8AF2-70CA516D93D0}" srcOrd="11" destOrd="0" presId="urn:microsoft.com/office/officeart/2005/8/layout/list1"/>
    <dgm:cxn modelId="{4122E257-699B-44B7-B28C-5B784D545C19}" type="presParOf" srcId="{A4740959-3F54-4A0B-9A29-8A55E755742B}" destId="{CEB6A2EF-1B58-4A70-84CD-D344DA1FD35D}" srcOrd="12" destOrd="0" presId="urn:microsoft.com/office/officeart/2005/8/layout/list1"/>
    <dgm:cxn modelId="{74942467-04F6-4DAA-A0D5-82CC8A1A3922}" type="presParOf" srcId="{CEB6A2EF-1B58-4A70-84CD-D344DA1FD35D}" destId="{AF791803-9E26-4564-BEA0-D7944D7D4C4B}" srcOrd="0" destOrd="0" presId="urn:microsoft.com/office/officeart/2005/8/layout/list1"/>
    <dgm:cxn modelId="{A6023497-A93F-4DB6-9EA2-B832A6D24026}" type="presParOf" srcId="{CEB6A2EF-1B58-4A70-84CD-D344DA1FD35D}" destId="{FD9D020B-2EC4-4685-9C31-C52EDF6492D6}" srcOrd="1" destOrd="0" presId="urn:microsoft.com/office/officeart/2005/8/layout/list1"/>
    <dgm:cxn modelId="{74ADD8AA-9329-4ACD-B127-483F461B563B}" type="presParOf" srcId="{A4740959-3F54-4A0B-9A29-8A55E755742B}" destId="{F2B4A52C-BC91-4207-B6B9-33C8C4534E86}" srcOrd="13" destOrd="0" presId="urn:microsoft.com/office/officeart/2005/8/layout/list1"/>
    <dgm:cxn modelId="{81D5A711-1AEF-4C40-B748-7118E306694C}" type="presParOf" srcId="{A4740959-3F54-4A0B-9A29-8A55E755742B}" destId="{E89FFA65-65F2-4BE4-8F85-6476F1DC52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en-GB" sz="2000" b="1" dirty="0" err="1" smtClean="0"/>
            <a:t>ExeBook</a:t>
          </a:r>
          <a:r>
            <a:rPr lang="en-GB" sz="2000" b="1" dirty="0" smtClean="0"/>
            <a:t> WM-Publisher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en-GB" sz="2000" b="1" dirty="0" smtClean="0"/>
            <a:t>eBook Maestro</a:t>
          </a:r>
          <a:endParaRPr lang="ru-RU" sz="20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en-GB" sz="2000" b="1" dirty="0" smtClean="0"/>
            <a:t>Learning Content Development System</a:t>
          </a:r>
          <a:endParaRPr lang="ru-RU" sz="2000" b="1" dirty="0" smtClean="0"/>
        </a:p>
        <a:p>
          <a:r>
            <a:rPr lang="en-GB" sz="2000" b="1" dirty="0" smtClean="0"/>
            <a:t>(LCDS) </a:t>
          </a:r>
          <a:r>
            <a:rPr lang="ru-RU" sz="2000" b="1" dirty="0" smtClean="0"/>
            <a:t>от </a:t>
          </a:r>
          <a:r>
            <a:rPr lang="en-GB" sz="2000" b="1" dirty="0" smtClean="0"/>
            <a:t>Microsoft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3" custScaleX="127473" custScaleY="108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3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3" custScaleX="128463" custScaleY="1210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3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3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9896ED-3AB1-440B-BF8C-523AAA7A7C5E}" type="presOf" srcId="{E84B864C-2C15-4829-932B-CCF7C1FE65DB}" destId="{E4C35F79-702C-48B8-8485-4D00CD3A7EC8}" srcOrd="1" destOrd="0" presId="urn:microsoft.com/office/officeart/2005/8/layout/list1"/>
    <dgm:cxn modelId="{3268A93F-5E6A-4FE5-B6EF-AC3837218EF8}" type="presOf" srcId="{E9BB4CD5-27A4-406D-8B1D-5DECFE9E5676}" destId="{5F700E3A-1F49-4749-9409-A5A364956EBB}" srcOrd="0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C09D8365-5194-4CA2-B7D5-C58ED72E4331}" type="presOf" srcId="{3CACC7AD-BAF5-46B7-ABD9-0736CE3621CD}" destId="{6D574A84-6D75-4169-BDB3-3311C2264D62}" srcOrd="1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A698C88B-2CA0-4623-A37A-9930E3FA90C1}" type="presOf" srcId="{E9BB4CD5-27A4-406D-8B1D-5DECFE9E5676}" destId="{49025EF7-C494-4D5B-9645-A63D12CDBE32}" srcOrd="1" destOrd="0" presId="urn:microsoft.com/office/officeart/2005/8/layout/list1"/>
    <dgm:cxn modelId="{82584482-3467-481A-8957-7535CD9326A7}" type="presOf" srcId="{E84B864C-2C15-4829-932B-CCF7C1FE65DB}" destId="{72D75F5D-8FD6-4183-9ACE-BFEB1F9DBE94}" srcOrd="0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3F80E686-CF2B-4443-A2E4-F2864C87C9E3}" type="presOf" srcId="{3CACC7AD-BAF5-46B7-ABD9-0736CE3621CD}" destId="{4B3354C7-DDE6-4C6A-8ADD-093F51DC7871}" srcOrd="0" destOrd="0" presId="urn:microsoft.com/office/officeart/2005/8/layout/list1"/>
    <dgm:cxn modelId="{016A7729-EEAD-420D-811C-1F6B5698F916}" type="presOf" srcId="{9C6A876F-57EB-49FF-B378-1CDA028B7E3F}" destId="{A4740959-3F54-4A0B-9A29-8A55E755742B}" srcOrd="0" destOrd="0" presId="urn:microsoft.com/office/officeart/2005/8/layout/list1"/>
    <dgm:cxn modelId="{F1AA4577-3B6D-43F1-BBD3-83EB4A916E65}" type="presParOf" srcId="{A4740959-3F54-4A0B-9A29-8A55E755742B}" destId="{C80C3D21-0056-49DB-9EEE-376FDD0F17EB}" srcOrd="0" destOrd="0" presId="urn:microsoft.com/office/officeart/2005/8/layout/list1"/>
    <dgm:cxn modelId="{9AE6AF2A-DD98-46F0-A274-868F2B9C1373}" type="presParOf" srcId="{C80C3D21-0056-49DB-9EEE-376FDD0F17EB}" destId="{5F700E3A-1F49-4749-9409-A5A364956EBB}" srcOrd="0" destOrd="0" presId="urn:microsoft.com/office/officeart/2005/8/layout/list1"/>
    <dgm:cxn modelId="{92DB6892-4852-4A64-846F-8724F9803E26}" type="presParOf" srcId="{C80C3D21-0056-49DB-9EEE-376FDD0F17EB}" destId="{49025EF7-C494-4D5B-9645-A63D12CDBE32}" srcOrd="1" destOrd="0" presId="urn:microsoft.com/office/officeart/2005/8/layout/list1"/>
    <dgm:cxn modelId="{D3300B59-66F8-4295-B0F6-E301B8B14198}" type="presParOf" srcId="{A4740959-3F54-4A0B-9A29-8A55E755742B}" destId="{07617D09-9553-4434-A9B8-97E6AB0387F7}" srcOrd="1" destOrd="0" presId="urn:microsoft.com/office/officeart/2005/8/layout/list1"/>
    <dgm:cxn modelId="{613F7F87-DFF8-4555-89E0-F4D6F14A3DC7}" type="presParOf" srcId="{A4740959-3F54-4A0B-9A29-8A55E755742B}" destId="{71CCD4FC-5C57-4BC6-BB56-8AF781288C40}" srcOrd="2" destOrd="0" presId="urn:microsoft.com/office/officeart/2005/8/layout/list1"/>
    <dgm:cxn modelId="{7419E163-B40D-4025-932C-51688C87F239}" type="presParOf" srcId="{A4740959-3F54-4A0B-9A29-8A55E755742B}" destId="{9904EDFE-FD77-4FB1-9C63-584C2AB83BB1}" srcOrd="3" destOrd="0" presId="urn:microsoft.com/office/officeart/2005/8/layout/list1"/>
    <dgm:cxn modelId="{07DB465A-516C-4CB4-81EA-EF73613F097F}" type="presParOf" srcId="{A4740959-3F54-4A0B-9A29-8A55E755742B}" destId="{652072C0-FB69-4A5A-AA3D-22F00E3CA4C8}" srcOrd="4" destOrd="0" presId="urn:microsoft.com/office/officeart/2005/8/layout/list1"/>
    <dgm:cxn modelId="{DF2B6CA4-5AD7-4392-BE5B-254AC283EBF8}" type="presParOf" srcId="{652072C0-FB69-4A5A-AA3D-22F00E3CA4C8}" destId="{72D75F5D-8FD6-4183-9ACE-BFEB1F9DBE94}" srcOrd="0" destOrd="0" presId="urn:microsoft.com/office/officeart/2005/8/layout/list1"/>
    <dgm:cxn modelId="{450C3D10-91C7-434C-8F0D-2DB50EC0E18F}" type="presParOf" srcId="{652072C0-FB69-4A5A-AA3D-22F00E3CA4C8}" destId="{E4C35F79-702C-48B8-8485-4D00CD3A7EC8}" srcOrd="1" destOrd="0" presId="urn:microsoft.com/office/officeart/2005/8/layout/list1"/>
    <dgm:cxn modelId="{7899DD81-735E-4A39-AA45-5BB030242912}" type="presParOf" srcId="{A4740959-3F54-4A0B-9A29-8A55E755742B}" destId="{8C4C2A25-1D44-4946-928F-9005A96D322C}" srcOrd="5" destOrd="0" presId="urn:microsoft.com/office/officeart/2005/8/layout/list1"/>
    <dgm:cxn modelId="{38AB0993-39E4-4C45-91E5-94A88A3B640E}" type="presParOf" srcId="{A4740959-3F54-4A0B-9A29-8A55E755742B}" destId="{4C72D190-C67E-4D87-8285-BA240A22F010}" srcOrd="6" destOrd="0" presId="urn:microsoft.com/office/officeart/2005/8/layout/list1"/>
    <dgm:cxn modelId="{589DCDE1-DDCA-4149-A248-8B15F54E0EF1}" type="presParOf" srcId="{A4740959-3F54-4A0B-9A29-8A55E755742B}" destId="{AE49CD7F-F6F6-4CA7-AC11-444079265367}" srcOrd="7" destOrd="0" presId="urn:microsoft.com/office/officeart/2005/8/layout/list1"/>
    <dgm:cxn modelId="{7FC2F9E2-D153-450F-B8B1-AADA5A05EB3B}" type="presParOf" srcId="{A4740959-3F54-4A0B-9A29-8A55E755742B}" destId="{B4698C94-ACE0-42E8-B45F-040B292B1C81}" srcOrd="8" destOrd="0" presId="urn:microsoft.com/office/officeart/2005/8/layout/list1"/>
    <dgm:cxn modelId="{4FE7D0D8-CD88-4124-9FC7-32B59A971C65}" type="presParOf" srcId="{B4698C94-ACE0-42E8-B45F-040B292B1C81}" destId="{4B3354C7-DDE6-4C6A-8ADD-093F51DC7871}" srcOrd="0" destOrd="0" presId="urn:microsoft.com/office/officeart/2005/8/layout/list1"/>
    <dgm:cxn modelId="{CF9A4E25-1A64-4F9A-B3EC-52E0AC247864}" type="presParOf" srcId="{B4698C94-ACE0-42E8-B45F-040B292B1C81}" destId="{6D574A84-6D75-4169-BDB3-3311C2264D62}" srcOrd="1" destOrd="0" presId="urn:microsoft.com/office/officeart/2005/8/layout/list1"/>
    <dgm:cxn modelId="{97C6D98C-A114-4661-8AD8-5C9DEB9B8CA7}" type="presParOf" srcId="{A4740959-3F54-4A0B-9A29-8A55E755742B}" destId="{A4BC39EE-F8CF-447A-9165-F2F349BAB031}" srcOrd="9" destOrd="0" presId="urn:microsoft.com/office/officeart/2005/8/layout/list1"/>
    <dgm:cxn modelId="{8F74915E-65F2-4BA2-BCED-1411D47A7547}" type="presParOf" srcId="{A4740959-3F54-4A0B-9A29-8A55E755742B}" destId="{7535A77E-9572-4540-8FD8-DACEB53D4F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000" b="1" dirty="0" err="1" smtClean="0"/>
            <a:t>Инновационность</a:t>
          </a:r>
          <a:r>
            <a:rPr lang="ru-RU" sz="2000" b="1" dirty="0" smtClean="0"/>
            <a:t> идеи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000" b="1" smtClean="0"/>
            <a:t>Целостность</a:t>
          </a:r>
          <a:endParaRPr lang="ru-RU" sz="20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000" b="1" smtClean="0"/>
            <a:t>Ограниченность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000" b="1" dirty="0" smtClean="0"/>
            <a:t>Объективность и обоснованность</a:t>
          </a:r>
          <a:endParaRPr lang="ru-RU" sz="20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7CA6CB25-F101-436F-88D8-13EBF5328703}">
      <dgm:prSet phldrT="[Текст]" custT="1"/>
      <dgm:spPr/>
      <dgm:t>
        <a:bodyPr/>
        <a:lstStyle/>
        <a:p>
          <a:r>
            <a:rPr lang="ru-RU" sz="2000" b="1" smtClean="0"/>
            <a:t>Контролируемость</a:t>
          </a:r>
          <a:endParaRPr lang="ru-RU" sz="2000" b="1" dirty="0"/>
        </a:p>
      </dgm:t>
    </dgm:pt>
    <dgm:pt modelId="{004FB1B2-E40B-46D4-BE36-2BB832A183C1}" type="parTrans" cxnId="{09A1AF39-5B20-4C4C-AC73-E9D2E2E6C011}">
      <dgm:prSet/>
      <dgm:spPr/>
      <dgm:t>
        <a:bodyPr/>
        <a:lstStyle/>
        <a:p>
          <a:endParaRPr lang="ru-RU"/>
        </a:p>
      </dgm:t>
    </dgm:pt>
    <dgm:pt modelId="{5CA41AF2-FA51-4E76-913D-DCF959CF1067}" type="sibTrans" cxnId="{09A1AF39-5B20-4C4C-AC73-E9D2E2E6C011}">
      <dgm:prSet/>
      <dgm:spPr/>
      <dgm:t>
        <a:bodyPr/>
        <a:lstStyle/>
        <a:p>
          <a:endParaRPr lang="ru-RU"/>
        </a:p>
      </dgm:t>
    </dgm:pt>
    <dgm:pt modelId="{735335A6-20AE-4494-ACCA-ED8A3F1B972B}">
      <dgm:prSet phldrT="[Текст]" custT="1"/>
      <dgm:spPr/>
      <dgm:t>
        <a:bodyPr/>
        <a:lstStyle/>
        <a:p>
          <a:r>
            <a:rPr lang="ru-RU" sz="2000" b="1" smtClean="0"/>
            <a:t>Практическая значимость</a:t>
          </a:r>
          <a:endParaRPr lang="ru-RU" sz="2000" b="1" dirty="0"/>
        </a:p>
      </dgm:t>
    </dgm:pt>
    <dgm:pt modelId="{7FFB6DD8-E565-46D1-BFDA-283AC68B6313}" type="parTrans" cxnId="{0229FA79-24D8-4748-81AE-47F429B39E2A}">
      <dgm:prSet/>
      <dgm:spPr/>
      <dgm:t>
        <a:bodyPr/>
        <a:lstStyle/>
        <a:p>
          <a:endParaRPr lang="ru-RU"/>
        </a:p>
      </dgm:t>
    </dgm:pt>
    <dgm:pt modelId="{9DF8BAFB-D37D-4C75-A664-1835307B2566}" type="sibTrans" cxnId="{0229FA79-24D8-4748-81AE-47F429B39E2A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6" custScaleX="98982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6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6" custScaleX="99362" custScaleY="119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6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6" custScaleX="989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6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6" custScaleX="98982" custScaleY="1761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6">
        <dgm:presLayoutVars>
          <dgm:bulletEnabled val="1"/>
        </dgm:presLayoutVars>
      </dgm:prSet>
      <dgm:spPr/>
    </dgm:pt>
    <dgm:pt modelId="{22CACA4D-E36C-43DC-967D-A219A0AB8039}" type="pres">
      <dgm:prSet presAssocID="{E702DCD9-657C-4BE3-BBD1-8A44EF544CAB}" presName="spaceBetweenRectangles" presStyleCnt="0"/>
      <dgm:spPr/>
    </dgm:pt>
    <dgm:pt modelId="{61E9BA2F-1D63-44AA-A018-800B129EF5F1}" type="pres">
      <dgm:prSet presAssocID="{7CA6CB25-F101-436F-88D8-13EBF5328703}" presName="parentLin" presStyleCnt="0"/>
      <dgm:spPr/>
    </dgm:pt>
    <dgm:pt modelId="{305DDCE4-DC2F-4B9B-A716-3CACE164C0B2}" type="pres">
      <dgm:prSet presAssocID="{7CA6CB25-F101-436F-88D8-13EBF532870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DA0B757D-DEB8-499A-B5FC-B8CA4B543E56}" type="pres">
      <dgm:prSet presAssocID="{7CA6CB25-F101-436F-88D8-13EBF532870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7560A-E312-4A88-A602-49A54FDED752}" type="pres">
      <dgm:prSet presAssocID="{7CA6CB25-F101-436F-88D8-13EBF5328703}" presName="negativeSpace" presStyleCnt="0"/>
      <dgm:spPr/>
    </dgm:pt>
    <dgm:pt modelId="{13A2B917-D7DE-45CB-B51C-CD4A97241E03}" type="pres">
      <dgm:prSet presAssocID="{7CA6CB25-F101-436F-88D8-13EBF5328703}" presName="childText" presStyleLbl="conFgAcc1" presStyleIdx="4" presStyleCnt="6">
        <dgm:presLayoutVars>
          <dgm:bulletEnabled val="1"/>
        </dgm:presLayoutVars>
      </dgm:prSet>
      <dgm:spPr/>
    </dgm:pt>
    <dgm:pt modelId="{991BD002-417A-46F6-A80A-B60C52B0E9D0}" type="pres">
      <dgm:prSet presAssocID="{5CA41AF2-FA51-4E76-913D-DCF959CF1067}" presName="spaceBetweenRectangles" presStyleCnt="0"/>
      <dgm:spPr/>
    </dgm:pt>
    <dgm:pt modelId="{0E49732F-C4EB-4E59-9BB4-0D5AD26E959D}" type="pres">
      <dgm:prSet presAssocID="{735335A6-20AE-4494-ACCA-ED8A3F1B972B}" presName="parentLin" presStyleCnt="0"/>
      <dgm:spPr/>
    </dgm:pt>
    <dgm:pt modelId="{2031C25A-BAA9-4414-A09D-0D99571643AA}" type="pres">
      <dgm:prSet presAssocID="{735335A6-20AE-4494-ACCA-ED8A3F1B972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9B13A80-6FA7-4858-B7F2-2E792BF97C75}" type="pres">
      <dgm:prSet presAssocID="{735335A6-20AE-4494-ACCA-ED8A3F1B972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53FF5-8062-425C-B3C4-CB7F147142F2}" type="pres">
      <dgm:prSet presAssocID="{735335A6-20AE-4494-ACCA-ED8A3F1B972B}" presName="negativeSpace" presStyleCnt="0"/>
      <dgm:spPr/>
    </dgm:pt>
    <dgm:pt modelId="{BDDE47F8-270E-470D-BF4E-D09C0FDF0585}" type="pres">
      <dgm:prSet presAssocID="{735335A6-20AE-4494-ACCA-ED8A3F1B972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9A1AF39-5B20-4C4C-AC73-E9D2E2E6C011}" srcId="{9C6A876F-57EB-49FF-B378-1CDA028B7E3F}" destId="{7CA6CB25-F101-436F-88D8-13EBF5328703}" srcOrd="4" destOrd="0" parTransId="{004FB1B2-E40B-46D4-BE36-2BB832A183C1}" sibTransId="{5CA41AF2-FA51-4E76-913D-DCF959CF1067}"/>
    <dgm:cxn modelId="{08EDD6F2-5C89-494E-8856-ECAD9AC9CEED}" type="presOf" srcId="{E9BB4CD5-27A4-406D-8B1D-5DECFE9E5676}" destId="{5F700E3A-1F49-4749-9409-A5A364956EBB}" srcOrd="0" destOrd="0" presId="urn:microsoft.com/office/officeart/2005/8/layout/list1"/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C3245B23-9F3B-497F-8290-BD5DA335D9E6}" type="presOf" srcId="{7CA6CB25-F101-436F-88D8-13EBF5328703}" destId="{305DDCE4-DC2F-4B9B-A716-3CACE164C0B2}" srcOrd="0" destOrd="0" presId="urn:microsoft.com/office/officeart/2005/8/layout/list1"/>
    <dgm:cxn modelId="{4655666B-52DD-4552-9AA0-4B27D23E70E5}" type="presOf" srcId="{E84B864C-2C15-4829-932B-CCF7C1FE65DB}" destId="{72D75F5D-8FD6-4183-9ACE-BFEB1F9DBE94}" srcOrd="0" destOrd="0" presId="urn:microsoft.com/office/officeart/2005/8/layout/list1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D462ECFA-0C4B-491E-BA2E-1ACC03175C53}" type="presOf" srcId="{3CACC7AD-BAF5-46B7-ABD9-0736CE3621CD}" destId="{4B3354C7-DDE6-4C6A-8ADD-093F51DC7871}" srcOrd="0" destOrd="0" presId="urn:microsoft.com/office/officeart/2005/8/layout/list1"/>
    <dgm:cxn modelId="{580A4D88-7415-4059-BB24-A1AAE9C4B64A}" type="presOf" srcId="{E84B864C-2C15-4829-932B-CCF7C1FE65DB}" destId="{E4C35F79-702C-48B8-8485-4D00CD3A7EC8}" srcOrd="1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347BBD26-6C8A-4183-B9A4-E7C29DA081AD}" type="presOf" srcId="{9C6A876F-57EB-49FF-B378-1CDA028B7E3F}" destId="{A4740959-3F54-4A0B-9A29-8A55E755742B}" srcOrd="0" destOrd="0" presId="urn:microsoft.com/office/officeart/2005/8/layout/list1"/>
    <dgm:cxn modelId="{7021961C-2692-48DB-85BB-97DC27FADB54}" type="presOf" srcId="{D6AF4664-3939-4C35-94FE-9D1463326B4B}" destId="{AF791803-9E26-4564-BEA0-D7944D7D4C4B}" srcOrd="0" destOrd="0" presId="urn:microsoft.com/office/officeart/2005/8/layout/list1"/>
    <dgm:cxn modelId="{E48F8050-E1A2-4FAE-8B64-3F91BE39792B}" type="presOf" srcId="{E9BB4CD5-27A4-406D-8B1D-5DECFE9E5676}" destId="{49025EF7-C494-4D5B-9645-A63D12CDBE32}" srcOrd="1" destOrd="0" presId="urn:microsoft.com/office/officeart/2005/8/layout/list1"/>
    <dgm:cxn modelId="{E4EDB62E-756C-4875-A6AD-CEC0A4910C6C}" type="presOf" srcId="{7CA6CB25-F101-436F-88D8-13EBF5328703}" destId="{DA0B757D-DEB8-499A-B5FC-B8CA4B543E56}" srcOrd="1" destOrd="0" presId="urn:microsoft.com/office/officeart/2005/8/layout/list1"/>
    <dgm:cxn modelId="{0FFCDBAE-2CE1-4D3E-978B-A3474829E8D9}" type="presOf" srcId="{735335A6-20AE-4494-ACCA-ED8A3F1B972B}" destId="{99B13A80-6FA7-4858-B7F2-2E792BF97C75}" srcOrd="1" destOrd="0" presId="urn:microsoft.com/office/officeart/2005/8/layout/list1"/>
    <dgm:cxn modelId="{3416C2F0-8B58-425F-9354-16A5219F942B}" type="presOf" srcId="{735335A6-20AE-4494-ACCA-ED8A3F1B972B}" destId="{2031C25A-BAA9-4414-A09D-0D99571643AA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21C01344-740E-4CD9-A7A0-935358FEF93A}" type="presOf" srcId="{3CACC7AD-BAF5-46B7-ABD9-0736CE3621CD}" destId="{6D574A84-6D75-4169-BDB3-3311C2264D62}" srcOrd="1" destOrd="0" presId="urn:microsoft.com/office/officeart/2005/8/layout/list1"/>
    <dgm:cxn modelId="{0229FA79-24D8-4748-81AE-47F429B39E2A}" srcId="{9C6A876F-57EB-49FF-B378-1CDA028B7E3F}" destId="{735335A6-20AE-4494-ACCA-ED8A3F1B972B}" srcOrd="5" destOrd="0" parTransId="{7FFB6DD8-E565-46D1-BFDA-283AC68B6313}" sibTransId="{9DF8BAFB-D37D-4C75-A664-1835307B2566}"/>
    <dgm:cxn modelId="{F9F4251D-0172-4887-B336-FA233D3912D2}" type="presOf" srcId="{D6AF4664-3939-4C35-94FE-9D1463326B4B}" destId="{FD9D020B-2EC4-4685-9C31-C52EDF6492D6}" srcOrd="1" destOrd="0" presId="urn:microsoft.com/office/officeart/2005/8/layout/list1"/>
    <dgm:cxn modelId="{14452082-5FC3-427A-8DAA-B7EFCA940DC7}" type="presParOf" srcId="{A4740959-3F54-4A0B-9A29-8A55E755742B}" destId="{C80C3D21-0056-49DB-9EEE-376FDD0F17EB}" srcOrd="0" destOrd="0" presId="urn:microsoft.com/office/officeart/2005/8/layout/list1"/>
    <dgm:cxn modelId="{B408A7D5-6EA5-407C-8463-CA3C7256BECB}" type="presParOf" srcId="{C80C3D21-0056-49DB-9EEE-376FDD0F17EB}" destId="{5F700E3A-1F49-4749-9409-A5A364956EBB}" srcOrd="0" destOrd="0" presId="urn:microsoft.com/office/officeart/2005/8/layout/list1"/>
    <dgm:cxn modelId="{837EEF74-EAB1-46C5-91B8-BD80CE8ECC30}" type="presParOf" srcId="{C80C3D21-0056-49DB-9EEE-376FDD0F17EB}" destId="{49025EF7-C494-4D5B-9645-A63D12CDBE32}" srcOrd="1" destOrd="0" presId="urn:microsoft.com/office/officeart/2005/8/layout/list1"/>
    <dgm:cxn modelId="{C6AFA3B1-B130-4AF3-9F2C-5ADE835E718F}" type="presParOf" srcId="{A4740959-3F54-4A0B-9A29-8A55E755742B}" destId="{07617D09-9553-4434-A9B8-97E6AB0387F7}" srcOrd="1" destOrd="0" presId="urn:microsoft.com/office/officeart/2005/8/layout/list1"/>
    <dgm:cxn modelId="{87821B31-49B3-4CEC-A57C-86C7316B6FC4}" type="presParOf" srcId="{A4740959-3F54-4A0B-9A29-8A55E755742B}" destId="{71CCD4FC-5C57-4BC6-BB56-8AF781288C40}" srcOrd="2" destOrd="0" presId="urn:microsoft.com/office/officeart/2005/8/layout/list1"/>
    <dgm:cxn modelId="{AE965AED-B180-4391-A6BA-4E3A81F69D25}" type="presParOf" srcId="{A4740959-3F54-4A0B-9A29-8A55E755742B}" destId="{9904EDFE-FD77-4FB1-9C63-584C2AB83BB1}" srcOrd="3" destOrd="0" presId="urn:microsoft.com/office/officeart/2005/8/layout/list1"/>
    <dgm:cxn modelId="{A43D9157-A68D-4EAB-89E4-E349372059EB}" type="presParOf" srcId="{A4740959-3F54-4A0B-9A29-8A55E755742B}" destId="{652072C0-FB69-4A5A-AA3D-22F00E3CA4C8}" srcOrd="4" destOrd="0" presId="urn:microsoft.com/office/officeart/2005/8/layout/list1"/>
    <dgm:cxn modelId="{F09D9E2C-B45D-438F-8DDE-89B4BE23FEC4}" type="presParOf" srcId="{652072C0-FB69-4A5A-AA3D-22F00E3CA4C8}" destId="{72D75F5D-8FD6-4183-9ACE-BFEB1F9DBE94}" srcOrd="0" destOrd="0" presId="urn:microsoft.com/office/officeart/2005/8/layout/list1"/>
    <dgm:cxn modelId="{239F7E48-B523-4C62-874B-0BB0B2FA6CEA}" type="presParOf" srcId="{652072C0-FB69-4A5A-AA3D-22F00E3CA4C8}" destId="{E4C35F79-702C-48B8-8485-4D00CD3A7EC8}" srcOrd="1" destOrd="0" presId="urn:microsoft.com/office/officeart/2005/8/layout/list1"/>
    <dgm:cxn modelId="{E00B3DE4-D4CE-438E-908C-5FBE1629962C}" type="presParOf" srcId="{A4740959-3F54-4A0B-9A29-8A55E755742B}" destId="{8C4C2A25-1D44-4946-928F-9005A96D322C}" srcOrd="5" destOrd="0" presId="urn:microsoft.com/office/officeart/2005/8/layout/list1"/>
    <dgm:cxn modelId="{7D3CC419-3E93-4C6C-81A1-D28F12E774AB}" type="presParOf" srcId="{A4740959-3F54-4A0B-9A29-8A55E755742B}" destId="{4C72D190-C67E-4D87-8285-BA240A22F010}" srcOrd="6" destOrd="0" presId="urn:microsoft.com/office/officeart/2005/8/layout/list1"/>
    <dgm:cxn modelId="{C5961417-08EF-4F65-B1B7-5FC61E8E053F}" type="presParOf" srcId="{A4740959-3F54-4A0B-9A29-8A55E755742B}" destId="{AE49CD7F-F6F6-4CA7-AC11-444079265367}" srcOrd="7" destOrd="0" presId="urn:microsoft.com/office/officeart/2005/8/layout/list1"/>
    <dgm:cxn modelId="{CD754293-CF2F-44E7-8A27-EA2F1857278D}" type="presParOf" srcId="{A4740959-3F54-4A0B-9A29-8A55E755742B}" destId="{B4698C94-ACE0-42E8-B45F-040B292B1C81}" srcOrd="8" destOrd="0" presId="urn:microsoft.com/office/officeart/2005/8/layout/list1"/>
    <dgm:cxn modelId="{F88F59D8-C4F1-45FD-8CEC-DB09B698C946}" type="presParOf" srcId="{B4698C94-ACE0-42E8-B45F-040B292B1C81}" destId="{4B3354C7-DDE6-4C6A-8ADD-093F51DC7871}" srcOrd="0" destOrd="0" presId="urn:microsoft.com/office/officeart/2005/8/layout/list1"/>
    <dgm:cxn modelId="{94F3E42A-7B57-45F1-BA69-40BB68606BB2}" type="presParOf" srcId="{B4698C94-ACE0-42E8-B45F-040B292B1C81}" destId="{6D574A84-6D75-4169-BDB3-3311C2264D62}" srcOrd="1" destOrd="0" presId="urn:microsoft.com/office/officeart/2005/8/layout/list1"/>
    <dgm:cxn modelId="{61988ADF-42B2-4D07-A3B4-34E833B0DEB5}" type="presParOf" srcId="{A4740959-3F54-4A0B-9A29-8A55E755742B}" destId="{A4BC39EE-F8CF-447A-9165-F2F349BAB031}" srcOrd="9" destOrd="0" presId="urn:microsoft.com/office/officeart/2005/8/layout/list1"/>
    <dgm:cxn modelId="{548328AE-DB98-455D-83F9-FD092902B696}" type="presParOf" srcId="{A4740959-3F54-4A0B-9A29-8A55E755742B}" destId="{7535A77E-9572-4540-8FD8-DACEB53D4F7F}" srcOrd="10" destOrd="0" presId="urn:microsoft.com/office/officeart/2005/8/layout/list1"/>
    <dgm:cxn modelId="{55EE060A-C5B0-47D6-980A-9288A4B567DF}" type="presParOf" srcId="{A4740959-3F54-4A0B-9A29-8A55E755742B}" destId="{87857899-9CBA-4233-8AF2-70CA516D93D0}" srcOrd="11" destOrd="0" presId="urn:microsoft.com/office/officeart/2005/8/layout/list1"/>
    <dgm:cxn modelId="{5E22134A-9476-4A84-B474-20298315C89B}" type="presParOf" srcId="{A4740959-3F54-4A0B-9A29-8A55E755742B}" destId="{CEB6A2EF-1B58-4A70-84CD-D344DA1FD35D}" srcOrd="12" destOrd="0" presId="urn:microsoft.com/office/officeart/2005/8/layout/list1"/>
    <dgm:cxn modelId="{E830F448-BE62-470C-B8C2-353E64EB7CEA}" type="presParOf" srcId="{CEB6A2EF-1B58-4A70-84CD-D344DA1FD35D}" destId="{AF791803-9E26-4564-BEA0-D7944D7D4C4B}" srcOrd="0" destOrd="0" presId="urn:microsoft.com/office/officeart/2005/8/layout/list1"/>
    <dgm:cxn modelId="{D6972643-97CF-42FF-8CD2-2021FC4C8C73}" type="presParOf" srcId="{CEB6A2EF-1B58-4A70-84CD-D344DA1FD35D}" destId="{FD9D020B-2EC4-4685-9C31-C52EDF6492D6}" srcOrd="1" destOrd="0" presId="urn:microsoft.com/office/officeart/2005/8/layout/list1"/>
    <dgm:cxn modelId="{5EB5B00E-BDDA-41B7-8131-97726910C608}" type="presParOf" srcId="{A4740959-3F54-4A0B-9A29-8A55E755742B}" destId="{F2B4A52C-BC91-4207-B6B9-33C8C4534E86}" srcOrd="13" destOrd="0" presId="urn:microsoft.com/office/officeart/2005/8/layout/list1"/>
    <dgm:cxn modelId="{EC366067-0FC2-4676-9965-4BC3C9CF0A95}" type="presParOf" srcId="{A4740959-3F54-4A0B-9A29-8A55E755742B}" destId="{E89FFA65-65F2-4BE4-8F85-6476F1DC521F}" srcOrd="14" destOrd="0" presId="urn:microsoft.com/office/officeart/2005/8/layout/list1"/>
    <dgm:cxn modelId="{EF70878F-9897-4A08-A116-6AFAD1F5B746}" type="presParOf" srcId="{A4740959-3F54-4A0B-9A29-8A55E755742B}" destId="{22CACA4D-E36C-43DC-967D-A219A0AB8039}" srcOrd="15" destOrd="0" presId="urn:microsoft.com/office/officeart/2005/8/layout/list1"/>
    <dgm:cxn modelId="{93A4639E-C5DC-4BBC-96AA-FF601E02E769}" type="presParOf" srcId="{A4740959-3F54-4A0B-9A29-8A55E755742B}" destId="{61E9BA2F-1D63-44AA-A018-800B129EF5F1}" srcOrd="16" destOrd="0" presId="urn:microsoft.com/office/officeart/2005/8/layout/list1"/>
    <dgm:cxn modelId="{04EF6C73-7BFA-4F35-845E-26CA25D88FA0}" type="presParOf" srcId="{61E9BA2F-1D63-44AA-A018-800B129EF5F1}" destId="{305DDCE4-DC2F-4B9B-A716-3CACE164C0B2}" srcOrd="0" destOrd="0" presId="urn:microsoft.com/office/officeart/2005/8/layout/list1"/>
    <dgm:cxn modelId="{9B3B7108-40B4-40C4-9597-4CED67C63088}" type="presParOf" srcId="{61E9BA2F-1D63-44AA-A018-800B129EF5F1}" destId="{DA0B757D-DEB8-499A-B5FC-B8CA4B543E56}" srcOrd="1" destOrd="0" presId="urn:microsoft.com/office/officeart/2005/8/layout/list1"/>
    <dgm:cxn modelId="{34BF0D18-F3C5-47BC-8153-055A9DBA2BAA}" type="presParOf" srcId="{A4740959-3F54-4A0B-9A29-8A55E755742B}" destId="{AB37560A-E312-4A88-A602-49A54FDED752}" srcOrd="17" destOrd="0" presId="urn:microsoft.com/office/officeart/2005/8/layout/list1"/>
    <dgm:cxn modelId="{A3CAB0EC-8252-4A30-B919-096011AFC683}" type="presParOf" srcId="{A4740959-3F54-4A0B-9A29-8A55E755742B}" destId="{13A2B917-D7DE-45CB-B51C-CD4A97241E03}" srcOrd="18" destOrd="0" presId="urn:microsoft.com/office/officeart/2005/8/layout/list1"/>
    <dgm:cxn modelId="{29DD714E-3F35-4B0A-9621-3213CB8D3A57}" type="presParOf" srcId="{A4740959-3F54-4A0B-9A29-8A55E755742B}" destId="{991BD002-417A-46F6-A80A-B60C52B0E9D0}" srcOrd="19" destOrd="0" presId="urn:microsoft.com/office/officeart/2005/8/layout/list1"/>
    <dgm:cxn modelId="{1660E1DD-ACE3-4FE4-8BEC-0F36F9A49391}" type="presParOf" srcId="{A4740959-3F54-4A0B-9A29-8A55E755742B}" destId="{0E49732F-C4EB-4E59-9BB4-0D5AD26E959D}" srcOrd="20" destOrd="0" presId="urn:microsoft.com/office/officeart/2005/8/layout/list1"/>
    <dgm:cxn modelId="{59E909FC-737E-4457-944E-F8CA7FB60282}" type="presParOf" srcId="{0E49732F-C4EB-4E59-9BB4-0D5AD26E959D}" destId="{2031C25A-BAA9-4414-A09D-0D99571643AA}" srcOrd="0" destOrd="0" presId="urn:microsoft.com/office/officeart/2005/8/layout/list1"/>
    <dgm:cxn modelId="{8035A466-9E5E-49CA-9B3C-A1E87343AC01}" type="presParOf" srcId="{0E49732F-C4EB-4E59-9BB4-0D5AD26E959D}" destId="{99B13A80-6FA7-4858-B7F2-2E792BF97C75}" srcOrd="1" destOrd="0" presId="urn:microsoft.com/office/officeart/2005/8/layout/list1"/>
    <dgm:cxn modelId="{0BA0D456-706B-4639-B120-C5FE3AB9AF10}" type="presParOf" srcId="{A4740959-3F54-4A0B-9A29-8A55E755742B}" destId="{9F353FF5-8062-425C-B3C4-CB7F147142F2}" srcOrd="21" destOrd="0" presId="urn:microsoft.com/office/officeart/2005/8/layout/list1"/>
    <dgm:cxn modelId="{3997200D-E37E-4B4E-B7E6-DCD970D1D3AC}" type="presParOf" srcId="{A4740959-3F54-4A0B-9A29-8A55E755742B}" destId="{BDDE47F8-270E-470D-BF4E-D09C0FDF058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6A876F-57EB-49FF-B378-1CDA028B7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B4CD5-27A4-406D-8B1D-5DECFE9E5676}">
      <dgm:prSet phldrT="[Текст]" custT="1"/>
      <dgm:spPr/>
      <dgm:t>
        <a:bodyPr/>
        <a:lstStyle/>
        <a:p>
          <a:r>
            <a:rPr lang="ru-RU" sz="2000" b="1" dirty="0" smtClean="0"/>
            <a:t>Краткая справка-аннотация</a:t>
          </a:r>
          <a:endParaRPr lang="ru-RU" sz="2400" b="1" dirty="0"/>
        </a:p>
      </dgm:t>
    </dgm:pt>
    <dgm:pt modelId="{752FF7B2-C01E-4B04-8A7F-B6D9951068EB}" type="parTrans" cxnId="{E89D0756-FBA7-49A8-8E36-9549290B511D}">
      <dgm:prSet/>
      <dgm:spPr/>
      <dgm:t>
        <a:bodyPr/>
        <a:lstStyle/>
        <a:p>
          <a:endParaRPr lang="ru-RU"/>
        </a:p>
      </dgm:t>
    </dgm:pt>
    <dgm:pt modelId="{A5C4162B-B029-4B1D-86BF-7598820D6A2B}" type="sibTrans" cxnId="{E89D0756-FBA7-49A8-8E36-9549290B511D}">
      <dgm:prSet/>
      <dgm:spPr/>
      <dgm:t>
        <a:bodyPr/>
        <a:lstStyle/>
        <a:p>
          <a:endParaRPr lang="ru-RU"/>
        </a:p>
      </dgm:t>
    </dgm:pt>
    <dgm:pt modelId="{E84B864C-2C15-4829-932B-CCF7C1FE65DB}">
      <dgm:prSet phldrT="[Текст]" custT="1"/>
      <dgm:spPr/>
      <dgm:t>
        <a:bodyPr/>
        <a:lstStyle/>
        <a:p>
          <a:r>
            <a:rPr lang="ru-RU" sz="2000" b="1" dirty="0" smtClean="0"/>
            <a:t>Описание проекта</a:t>
          </a:r>
          <a:endParaRPr lang="ru-RU" sz="2000" dirty="0"/>
        </a:p>
      </dgm:t>
    </dgm:pt>
    <dgm:pt modelId="{F25AE5B5-8640-4F23-BFB7-FAC3C33D366C}" type="parTrans" cxnId="{3CB933F8-B4B1-43E5-9446-D1BEB6FC1DAA}">
      <dgm:prSet/>
      <dgm:spPr/>
      <dgm:t>
        <a:bodyPr/>
        <a:lstStyle/>
        <a:p>
          <a:endParaRPr lang="ru-RU"/>
        </a:p>
      </dgm:t>
    </dgm:pt>
    <dgm:pt modelId="{37994705-9225-44EE-AF9C-459C4F1A0E28}" type="sibTrans" cxnId="{3CB933F8-B4B1-43E5-9446-D1BEB6FC1DAA}">
      <dgm:prSet/>
      <dgm:spPr/>
      <dgm:t>
        <a:bodyPr/>
        <a:lstStyle/>
        <a:p>
          <a:endParaRPr lang="ru-RU"/>
        </a:p>
      </dgm:t>
    </dgm:pt>
    <dgm:pt modelId="{3CACC7AD-BAF5-46B7-ABD9-0736CE3621CD}">
      <dgm:prSet phldrT="[Текст]" custT="1"/>
      <dgm:spPr/>
      <dgm:t>
        <a:bodyPr/>
        <a:lstStyle/>
        <a:p>
          <a:r>
            <a:rPr lang="ru-RU" sz="2000" b="1" dirty="0" smtClean="0"/>
            <a:t>Обеспечение проекта</a:t>
          </a:r>
          <a:endParaRPr lang="ru-RU" sz="2000" b="1" dirty="0"/>
        </a:p>
      </dgm:t>
    </dgm:pt>
    <dgm:pt modelId="{28CABBCA-7251-4020-B017-B4B71D484528}" type="parTrans" cxnId="{ABA40042-573D-40CC-BD38-4D0999130C60}">
      <dgm:prSet/>
      <dgm:spPr/>
      <dgm:t>
        <a:bodyPr/>
        <a:lstStyle/>
        <a:p>
          <a:endParaRPr lang="ru-RU"/>
        </a:p>
      </dgm:t>
    </dgm:pt>
    <dgm:pt modelId="{45DBCFA4-6597-49CF-9734-98A70F8F49DA}" type="sibTrans" cxnId="{ABA40042-573D-40CC-BD38-4D0999130C60}">
      <dgm:prSet/>
      <dgm:spPr/>
      <dgm:t>
        <a:bodyPr/>
        <a:lstStyle/>
        <a:p>
          <a:endParaRPr lang="ru-RU"/>
        </a:p>
      </dgm:t>
    </dgm:pt>
    <dgm:pt modelId="{D6AF4664-3939-4C35-94FE-9D1463326B4B}">
      <dgm:prSet phldrT="[Текст]" custT="1"/>
      <dgm:spPr/>
      <dgm:t>
        <a:bodyPr/>
        <a:lstStyle/>
        <a:p>
          <a:r>
            <a:rPr lang="ru-RU" sz="2000" b="1" dirty="0" smtClean="0"/>
            <a:t>приложение </a:t>
          </a:r>
        </a:p>
        <a:p>
          <a:r>
            <a:rPr lang="ru-RU" sz="2000" b="1" dirty="0" smtClean="0"/>
            <a:t>(при необходимости)</a:t>
          </a:r>
          <a:endParaRPr lang="ru-RU" sz="2000" b="1" dirty="0"/>
        </a:p>
      </dgm:t>
    </dgm:pt>
    <dgm:pt modelId="{F3D2E527-5B21-4AFD-B9F1-D694EF8CCEF3}" type="parTrans" cxnId="{560B5F8D-2E81-49B0-8DB4-B1CACDD4B122}">
      <dgm:prSet/>
      <dgm:spPr/>
      <dgm:t>
        <a:bodyPr/>
        <a:lstStyle/>
        <a:p>
          <a:endParaRPr lang="ru-RU"/>
        </a:p>
      </dgm:t>
    </dgm:pt>
    <dgm:pt modelId="{E702DCD9-657C-4BE3-BBD1-8A44EF544CAB}" type="sibTrans" cxnId="{560B5F8D-2E81-49B0-8DB4-B1CACDD4B122}">
      <dgm:prSet/>
      <dgm:spPr/>
      <dgm:t>
        <a:bodyPr/>
        <a:lstStyle/>
        <a:p>
          <a:endParaRPr lang="ru-RU"/>
        </a:p>
      </dgm:t>
    </dgm:pt>
    <dgm:pt modelId="{A4740959-3F54-4A0B-9A29-8A55E755742B}" type="pres">
      <dgm:prSet presAssocID="{9C6A876F-57EB-49FF-B378-1CDA028B7E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C3D21-0056-49DB-9EEE-376FDD0F17EB}" type="pres">
      <dgm:prSet presAssocID="{E9BB4CD5-27A4-406D-8B1D-5DECFE9E5676}" presName="parentLin" presStyleCnt="0"/>
      <dgm:spPr/>
    </dgm:pt>
    <dgm:pt modelId="{5F700E3A-1F49-4749-9409-A5A364956EBB}" type="pres">
      <dgm:prSet presAssocID="{E9BB4CD5-27A4-406D-8B1D-5DECFE9E56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025EF7-C494-4D5B-9645-A63D12CDBE32}" type="pres">
      <dgm:prSet presAssocID="{E9BB4CD5-27A4-406D-8B1D-5DECFE9E5676}" presName="parentText" presStyleLbl="node1" presStyleIdx="0" presStyleCnt="4" custScaleX="98982" custScaleY="14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7D09-9553-4434-A9B8-97E6AB0387F7}" type="pres">
      <dgm:prSet presAssocID="{E9BB4CD5-27A4-406D-8B1D-5DECFE9E5676}" presName="negativeSpace" presStyleCnt="0"/>
      <dgm:spPr/>
    </dgm:pt>
    <dgm:pt modelId="{71CCD4FC-5C57-4BC6-BB56-8AF781288C40}" type="pres">
      <dgm:prSet presAssocID="{E9BB4CD5-27A4-406D-8B1D-5DECFE9E5676}" presName="childText" presStyleLbl="conFgAcc1" presStyleIdx="0" presStyleCnt="4">
        <dgm:presLayoutVars>
          <dgm:bulletEnabled val="1"/>
        </dgm:presLayoutVars>
      </dgm:prSet>
      <dgm:spPr/>
    </dgm:pt>
    <dgm:pt modelId="{9904EDFE-FD77-4FB1-9C63-584C2AB83BB1}" type="pres">
      <dgm:prSet presAssocID="{A5C4162B-B029-4B1D-86BF-7598820D6A2B}" presName="spaceBetweenRectangles" presStyleCnt="0"/>
      <dgm:spPr/>
    </dgm:pt>
    <dgm:pt modelId="{652072C0-FB69-4A5A-AA3D-22F00E3CA4C8}" type="pres">
      <dgm:prSet presAssocID="{E84B864C-2C15-4829-932B-CCF7C1FE65DB}" presName="parentLin" presStyleCnt="0"/>
      <dgm:spPr/>
    </dgm:pt>
    <dgm:pt modelId="{72D75F5D-8FD6-4183-9ACE-BFEB1F9DBE94}" type="pres">
      <dgm:prSet presAssocID="{E84B864C-2C15-4829-932B-CCF7C1FE65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4C35F79-702C-48B8-8485-4D00CD3A7EC8}" type="pres">
      <dgm:prSet presAssocID="{E84B864C-2C15-4829-932B-CCF7C1FE65DB}" presName="parentText" presStyleLbl="node1" presStyleIdx="1" presStyleCnt="4" custScaleX="99362" custScaleY="119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2A25-1D44-4946-928F-9005A96D322C}" type="pres">
      <dgm:prSet presAssocID="{E84B864C-2C15-4829-932B-CCF7C1FE65DB}" presName="negativeSpace" presStyleCnt="0"/>
      <dgm:spPr/>
    </dgm:pt>
    <dgm:pt modelId="{4C72D190-C67E-4D87-8285-BA240A22F010}" type="pres">
      <dgm:prSet presAssocID="{E84B864C-2C15-4829-932B-CCF7C1FE65DB}" presName="childText" presStyleLbl="conFgAcc1" presStyleIdx="1" presStyleCnt="4">
        <dgm:presLayoutVars>
          <dgm:bulletEnabled val="1"/>
        </dgm:presLayoutVars>
      </dgm:prSet>
      <dgm:spPr/>
    </dgm:pt>
    <dgm:pt modelId="{AE49CD7F-F6F6-4CA7-AC11-444079265367}" type="pres">
      <dgm:prSet presAssocID="{37994705-9225-44EE-AF9C-459C4F1A0E28}" presName="spaceBetweenRectangles" presStyleCnt="0"/>
      <dgm:spPr/>
    </dgm:pt>
    <dgm:pt modelId="{B4698C94-ACE0-42E8-B45F-040B292B1C81}" type="pres">
      <dgm:prSet presAssocID="{3CACC7AD-BAF5-46B7-ABD9-0736CE3621CD}" presName="parentLin" presStyleCnt="0"/>
      <dgm:spPr/>
    </dgm:pt>
    <dgm:pt modelId="{4B3354C7-DDE6-4C6A-8ADD-093F51DC7871}" type="pres">
      <dgm:prSet presAssocID="{3CACC7AD-BAF5-46B7-ABD9-0736CE3621C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D574A84-6D75-4169-BDB3-3311C2264D62}" type="pres">
      <dgm:prSet presAssocID="{3CACC7AD-BAF5-46B7-ABD9-0736CE3621CD}" presName="parentText" presStyleLbl="node1" presStyleIdx="2" presStyleCnt="4" custScaleX="989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39EE-F8CF-447A-9165-F2F349BAB031}" type="pres">
      <dgm:prSet presAssocID="{3CACC7AD-BAF5-46B7-ABD9-0736CE3621CD}" presName="negativeSpace" presStyleCnt="0"/>
      <dgm:spPr/>
    </dgm:pt>
    <dgm:pt modelId="{7535A77E-9572-4540-8FD8-DACEB53D4F7F}" type="pres">
      <dgm:prSet presAssocID="{3CACC7AD-BAF5-46B7-ABD9-0736CE3621CD}" presName="childText" presStyleLbl="conFgAcc1" presStyleIdx="2" presStyleCnt="4">
        <dgm:presLayoutVars>
          <dgm:bulletEnabled val="1"/>
        </dgm:presLayoutVars>
      </dgm:prSet>
      <dgm:spPr/>
    </dgm:pt>
    <dgm:pt modelId="{87857899-9CBA-4233-8AF2-70CA516D93D0}" type="pres">
      <dgm:prSet presAssocID="{45DBCFA4-6597-49CF-9734-98A70F8F49DA}" presName="spaceBetweenRectangles" presStyleCnt="0"/>
      <dgm:spPr/>
    </dgm:pt>
    <dgm:pt modelId="{CEB6A2EF-1B58-4A70-84CD-D344DA1FD35D}" type="pres">
      <dgm:prSet presAssocID="{D6AF4664-3939-4C35-94FE-9D1463326B4B}" presName="parentLin" presStyleCnt="0"/>
      <dgm:spPr/>
    </dgm:pt>
    <dgm:pt modelId="{AF791803-9E26-4564-BEA0-D7944D7D4C4B}" type="pres">
      <dgm:prSet presAssocID="{D6AF4664-3939-4C35-94FE-9D1463326B4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D9D020B-2EC4-4685-9C31-C52EDF6492D6}" type="pres">
      <dgm:prSet presAssocID="{D6AF4664-3939-4C35-94FE-9D1463326B4B}" presName="parentText" presStyleLbl="node1" presStyleIdx="3" presStyleCnt="4" custScaleX="98982" custScaleY="1761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A52C-BC91-4207-B6B9-33C8C4534E86}" type="pres">
      <dgm:prSet presAssocID="{D6AF4664-3939-4C35-94FE-9D1463326B4B}" presName="negativeSpace" presStyleCnt="0"/>
      <dgm:spPr/>
    </dgm:pt>
    <dgm:pt modelId="{E89FFA65-65F2-4BE4-8F85-6476F1DC521F}" type="pres">
      <dgm:prSet presAssocID="{D6AF4664-3939-4C35-94FE-9D1463326B4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60B5F8D-2E81-49B0-8DB4-B1CACDD4B122}" srcId="{9C6A876F-57EB-49FF-B378-1CDA028B7E3F}" destId="{D6AF4664-3939-4C35-94FE-9D1463326B4B}" srcOrd="3" destOrd="0" parTransId="{F3D2E527-5B21-4AFD-B9F1-D694EF8CCEF3}" sibTransId="{E702DCD9-657C-4BE3-BBD1-8A44EF544CAB}"/>
    <dgm:cxn modelId="{3CB933F8-B4B1-43E5-9446-D1BEB6FC1DAA}" srcId="{9C6A876F-57EB-49FF-B378-1CDA028B7E3F}" destId="{E84B864C-2C15-4829-932B-CCF7C1FE65DB}" srcOrd="1" destOrd="0" parTransId="{F25AE5B5-8640-4F23-BFB7-FAC3C33D366C}" sibTransId="{37994705-9225-44EE-AF9C-459C4F1A0E28}"/>
    <dgm:cxn modelId="{C3099642-A469-47BF-8E7F-BB455A24C6A7}" type="presOf" srcId="{D6AF4664-3939-4C35-94FE-9D1463326B4B}" destId="{AF791803-9E26-4564-BEA0-D7944D7D4C4B}" srcOrd="0" destOrd="0" presId="urn:microsoft.com/office/officeart/2005/8/layout/list1"/>
    <dgm:cxn modelId="{E89D0756-FBA7-49A8-8E36-9549290B511D}" srcId="{9C6A876F-57EB-49FF-B378-1CDA028B7E3F}" destId="{E9BB4CD5-27A4-406D-8B1D-5DECFE9E5676}" srcOrd="0" destOrd="0" parTransId="{752FF7B2-C01E-4B04-8A7F-B6D9951068EB}" sibTransId="{A5C4162B-B029-4B1D-86BF-7598820D6A2B}"/>
    <dgm:cxn modelId="{90E6B8AD-796B-4580-9F26-4EEA4EE51FA0}" type="presOf" srcId="{E9BB4CD5-27A4-406D-8B1D-5DECFE9E5676}" destId="{5F700E3A-1F49-4749-9409-A5A364956EBB}" srcOrd="0" destOrd="0" presId="urn:microsoft.com/office/officeart/2005/8/layout/list1"/>
    <dgm:cxn modelId="{9F2E2D80-E15D-4C5A-9349-0D85FD1C0466}" type="presOf" srcId="{E84B864C-2C15-4829-932B-CCF7C1FE65DB}" destId="{72D75F5D-8FD6-4183-9ACE-BFEB1F9DBE94}" srcOrd="0" destOrd="0" presId="urn:microsoft.com/office/officeart/2005/8/layout/list1"/>
    <dgm:cxn modelId="{ABA40042-573D-40CC-BD38-4D0999130C60}" srcId="{9C6A876F-57EB-49FF-B378-1CDA028B7E3F}" destId="{3CACC7AD-BAF5-46B7-ABD9-0736CE3621CD}" srcOrd="2" destOrd="0" parTransId="{28CABBCA-7251-4020-B017-B4B71D484528}" sibTransId="{45DBCFA4-6597-49CF-9734-98A70F8F49DA}"/>
    <dgm:cxn modelId="{FCDF5041-2E09-478B-9170-5DCA2BF2C49A}" type="presOf" srcId="{3CACC7AD-BAF5-46B7-ABD9-0736CE3621CD}" destId="{4B3354C7-DDE6-4C6A-8ADD-093F51DC7871}" srcOrd="0" destOrd="0" presId="urn:microsoft.com/office/officeart/2005/8/layout/list1"/>
    <dgm:cxn modelId="{3EA93718-F848-4075-8D78-DBB3DF6EE87E}" type="presOf" srcId="{D6AF4664-3939-4C35-94FE-9D1463326B4B}" destId="{FD9D020B-2EC4-4685-9C31-C52EDF6492D6}" srcOrd="1" destOrd="0" presId="urn:microsoft.com/office/officeart/2005/8/layout/list1"/>
    <dgm:cxn modelId="{8E3752D3-C753-4805-BA98-B2C7402109D5}" type="presOf" srcId="{9C6A876F-57EB-49FF-B378-1CDA028B7E3F}" destId="{A4740959-3F54-4A0B-9A29-8A55E755742B}" srcOrd="0" destOrd="0" presId="urn:microsoft.com/office/officeart/2005/8/layout/list1"/>
    <dgm:cxn modelId="{E67E79FC-5DCC-44CE-9B41-0816970E117F}" type="presOf" srcId="{E84B864C-2C15-4829-932B-CCF7C1FE65DB}" destId="{E4C35F79-702C-48B8-8485-4D00CD3A7EC8}" srcOrd="1" destOrd="0" presId="urn:microsoft.com/office/officeart/2005/8/layout/list1"/>
    <dgm:cxn modelId="{DD013EF3-733D-41EB-BA49-769628536101}" type="presOf" srcId="{3CACC7AD-BAF5-46B7-ABD9-0736CE3621CD}" destId="{6D574A84-6D75-4169-BDB3-3311C2264D62}" srcOrd="1" destOrd="0" presId="urn:microsoft.com/office/officeart/2005/8/layout/list1"/>
    <dgm:cxn modelId="{6D191AA3-46CC-47EE-A620-B1CDDC6A18F6}" type="presOf" srcId="{E9BB4CD5-27A4-406D-8B1D-5DECFE9E5676}" destId="{49025EF7-C494-4D5B-9645-A63D12CDBE32}" srcOrd="1" destOrd="0" presId="urn:microsoft.com/office/officeart/2005/8/layout/list1"/>
    <dgm:cxn modelId="{70C2B55E-A1BB-4C06-ACB9-87F0459791E6}" type="presParOf" srcId="{A4740959-3F54-4A0B-9A29-8A55E755742B}" destId="{C80C3D21-0056-49DB-9EEE-376FDD0F17EB}" srcOrd="0" destOrd="0" presId="urn:microsoft.com/office/officeart/2005/8/layout/list1"/>
    <dgm:cxn modelId="{7D5D762C-B258-4B11-AB9C-96FE4520EDAD}" type="presParOf" srcId="{C80C3D21-0056-49DB-9EEE-376FDD0F17EB}" destId="{5F700E3A-1F49-4749-9409-A5A364956EBB}" srcOrd="0" destOrd="0" presId="urn:microsoft.com/office/officeart/2005/8/layout/list1"/>
    <dgm:cxn modelId="{17664DF3-4974-491C-8804-E8E5B77E6B7C}" type="presParOf" srcId="{C80C3D21-0056-49DB-9EEE-376FDD0F17EB}" destId="{49025EF7-C494-4D5B-9645-A63D12CDBE32}" srcOrd="1" destOrd="0" presId="urn:microsoft.com/office/officeart/2005/8/layout/list1"/>
    <dgm:cxn modelId="{34232C61-14CC-4CBD-8528-710678748B21}" type="presParOf" srcId="{A4740959-3F54-4A0B-9A29-8A55E755742B}" destId="{07617D09-9553-4434-A9B8-97E6AB0387F7}" srcOrd="1" destOrd="0" presId="urn:microsoft.com/office/officeart/2005/8/layout/list1"/>
    <dgm:cxn modelId="{BA6681AD-E52F-4ABA-AA76-6982F7699877}" type="presParOf" srcId="{A4740959-3F54-4A0B-9A29-8A55E755742B}" destId="{71CCD4FC-5C57-4BC6-BB56-8AF781288C40}" srcOrd="2" destOrd="0" presId="urn:microsoft.com/office/officeart/2005/8/layout/list1"/>
    <dgm:cxn modelId="{3E0A8D65-57CB-4F1D-BF70-889F14850113}" type="presParOf" srcId="{A4740959-3F54-4A0B-9A29-8A55E755742B}" destId="{9904EDFE-FD77-4FB1-9C63-584C2AB83BB1}" srcOrd="3" destOrd="0" presId="urn:microsoft.com/office/officeart/2005/8/layout/list1"/>
    <dgm:cxn modelId="{0390E4F2-CC35-4AF7-AA59-0D1F0794CB21}" type="presParOf" srcId="{A4740959-3F54-4A0B-9A29-8A55E755742B}" destId="{652072C0-FB69-4A5A-AA3D-22F00E3CA4C8}" srcOrd="4" destOrd="0" presId="urn:microsoft.com/office/officeart/2005/8/layout/list1"/>
    <dgm:cxn modelId="{382DCD10-7E50-4451-8DEC-1BB3D549D19E}" type="presParOf" srcId="{652072C0-FB69-4A5A-AA3D-22F00E3CA4C8}" destId="{72D75F5D-8FD6-4183-9ACE-BFEB1F9DBE94}" srcOrd="0" destOrd="0" presId="urn:microsoft.com/office/officeart/2005/8/layout/list1"/>
    <dgm:cxn modelId="{58A993C0-F89A-44AB-8BE9-D8DE3D3E89D5}" type="presParOf" srcId="{652072C0-FB69-4A5A-AA3D-22F00E3CA4C8}" destId="{E4C35F79-702C-48B8-8485-4D00CD3A7EC8}" srcOrd="1" destOrd="0" presId="urn:microsoft.com/office/officeart/2005/8/layout/list1"/>
    <dgm:cxn modelId="{FA4E0292-6354-49E6-9451-959F4D21F914}" type="presParOf" srcId="{A4740959-3F54-4A0B-9A29-8A55E755742B}" destId="{8C4C2A25-1D44-4946-928F-9005A96D322C}" srcOrd="5" destOrd="0" presId="urn:microsoft.com/office/officeart/2005/8/layout/list1"/>
    <dgm:cxn modelId="{DDA16C75-CF9A-4883-A8B4-E35F28CA909A}" type="presParOf" srcId="{A4740959-3F54-4A0B-9A29-8A55E755742B}" destId="{4C72D190-C67E-4D87-8285-BA240A22F010}" srcOrd="6" destOrd="0" presId="urn:microsoft.com/office/officeart/2005/8/layout/list1"/>
    <dgm:cxn modelId="{3DFFB0A3-A702-487F-ADC4-1568D38B3CF5}" type="presParOf" srcId="{A4740959-3F54-4A0B-9A29-8A55E755742B}" destId="{AE49CD7F-F6F6-4CA7-AC11-444079265367}" srcOrd="7" destOrd="0" presId="urn:microsoft.com/office/officeart/2005/8/layout/list1"/>
    <dgm:cxn modelId="{3669A8B6-87FF-49F7-B5EC-0DCB9B3AABA6}" type="presParOf" srcId="{A4740959-3F54-4A0B-9A29-8A55E755742B}" destId="{B4698C94-ACE0-42E8-B45F-040B292B1C81}" srcOrd="8" destOrd="0" presId="urn:microsoft.com/office/officeart/2005/8/layout/list1"/>
    <dgm:cxn modelId="{DD748176-538E-42CA-A0C8-0B6F9844721E}" type="presParOf" srcId="{B4698C94-ACE0-42E8-B45F-040B292B1C81}" destId="{4B3354C7-DDE6-4C6A-8ADD-093F51DC7871}" srcOrd="0" destOrd="0" presId="urn:microsoft.com/office/officeart/2005/8/layout/list1"/>
    <dgm:cxn modelId="{78125CC7-9B14-44BA-8C55-693E608549D4}" type="presParOf" srcId="{B4698C94-ACE0-42E8-B45F-040B292B1C81}" destId="{6D574A84-6D75-4169-BDB3-3311C2264D62}" srcOrd="1" destOrd="0" presId="urn:microsoft.com/office/officeart/2005/8/layout/list1"/>
    <dgm:cxn modelId="{7453C636-CBCC-4840-827C-32C033C0883D}" type="presParOf" srcId="{A4740959-3F54-4A0B-9A29-8A55E755742B}" destId="{A4BC39EE-F8CF-447A-9165-F2F349BAB031}" srcOrd="9" destOrd="0" presId="urn:microsoft.com/office/officeart/2005/8/layout/list1"/>
    <dgm:cxn modelId="{A70DE9FD-4DE2-46CC-AF93-7606A70212EF}" type="presParOf" srcId="{A4740959-3F54-4A0B-9A29-8A55E755742B}" destId="{7535A77E-9572-4540-8FD8-DACEB53D4F7F}" srcOrd="10" destOrd="0" presId="urn:microsoft.com/office/officeart/2005/8/layout/list1"/>
    <dgm:cxn modelId="{09B7B6CC-29BA-453E-A091-9E9F12C4D759}" type="presParOf" srcId="{A4740959-3F54-4A0B-9A29-8A55E755742B}" destId="{87857899-9CBA-4233-8AF2-70CA516D93D0}" srcOrd="11" destOrd="0" presId="urn:microsoft.com/office/officeart/2005/8/layout/list1"/>
    <dgm:cxn modelId="{C24B5D42-DF86-415E-8749-C7DC56F9B2A4}" type="presParOf" srcId="{A4740959-3F54-4A0B-9A29-8A55E755742B}" destId="{CEB6A2EF-1B58-4A70-84CD-D344DA1FD35D}" srcOrd="12" destOrd="0" presId="urn:microsoft.com/office/officeart/2005/8/layout/list1"/>
    <dgm:cxn modelId="{C30BF683-6A57-40C1-99F6-50842D06F5DF}" type="presParOf" srcId="{CEB6A2EF-1B58-4A70-84CD-D344DA1FD35D}" destId="{AF791803-9E26-4564-BEA0-D7944D7D4C4B}" srcOrd="0" destOrd="0" presId="urn:microsoft.com/office/officeart/2005/8/layout/list1"/>
    <dgm:cxn modelId="{E76D17F4-B154-439D-9445-7A27B51A0F82}" type="presParOf" srcId="{CEB6A2EF-1B58-4A70-84CD-D344DA1FD35D}" destId="{FD9D020B-2EC4-4685-9C31-C52EDF6492D6}" srcOrd="1" destOrd="0" presId="urn:microsoft.com/office/officeart/2005/8/layout/list1"/>
    <dgm:cxn modelId="{C35AD0C9-C5B3-4719-A73F-6A8BDC64C352}" type="presParOf" srcId="{A4740959-3F54-4A0B-9A29-8A55E755742B}" destId="{F2B4A52C-BC91-4207-B6B9-33C8C4534E86}" srcOrd="13" destOrd="0" presId="urn:microsoft.com/office/officeart/2005/8/layout/list1"/>
    <dgm:cxn modelId="{806F296D-FBB7-47EA-B29E-83D8C96BFE07}" type="presParOf" srcId="{A4740959-3F54-4A0B-9A29-8A55E755742B}" destId="{E89FFA65-65F2-4BE4-8F85-6476F1DC52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BE4AEA-C513-4529-82A0-AC4F497A9C3B}">
      <dsp:nvSpPr>
        <dsp:cNvPr id="0" name=""/>
        <dsp:cNvSpPr/>
      </dsp:nvSpPr>
      <dsp:spPr>
        <a:xfrm>
          <a:off x="0" y="360039"/>
          <a:ext cx="655272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B1FF4-B154-4B69-B3FD-B7F773E063AC}">
      <dsp:nvSpPr>
        <dsp:cNvPr id="0" name=""/>
        <dsp:cNvSpPr/>
      </dsp:nvSpPr>
      <dsp:spPr>
        <a:xfrm>
          <a:off x="327636" y="47523"/>
          <a:ext cx="458690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Учебно-методический комплект</a:t>
          </a:r>
          <a:endParaRPr lang="ru-RU" sz="2500" kern="1200" dirty="0"/>
        </a:p>
      </dsp:txBody>
      <dsp:txXfrm>
        <a:off x="327636" y="47523"/>
        <a:ext cx="4586909" cy="738000"/>
      </dsp:txXfrm>
    </dsp:sp>
    <dsp:sp modelId="{7DE22EF4-D7C0-450A-94EC-2438E7DBFA63}">
      <dsp:nvSpPr>
        <dsp:cNvPr id="0" name=""/>
        <dsp:cNvSpPr/>
      </dsp:nvSpPr>
      <dsp:spPr>
        <a:xfrm>
          <a:off x="0" y="1465328"/>
          <a:ext cx="655272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C80E7-CC9F-48DE-93D9-BB5B2A183733}">
      <dsp:nvSpPr>
        <dsp:cNvPr id="0" name=""/>
        <dsp:cNvSpPr/>
      </dsp:nvSpPr>
      <dsp:spPr>
        <a:xfrm>
          <a:off x="327636" y="1181524"/>
          <a:ext cx="458690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Методические рекомендации/пособие</a:t>
          </a:r>
          <a:endParaRPr lang="ru-RU" sz="2500" kern="1200" dirty="0"/>
        </a:p>
      </dsp:txBody>
      <dsp:txXfrm>
        <a:off x="327636" y="1181524"/>
        <a:ext cx="4586909" cy="738000"/>
      </dsp:txXfrm>
    </dsp:sp>
    <dsp:sp modelId="{075B7110-E7DF-4CC6-B795-AC4A72564834}">
      <dsp:nvSpPr>
        <dsp:cNvPr id="0" name=""/>
        <dsp:cNvSpPr/>
      </dsp:nvSpPr>
      <dsp:spPr>
        <a:xfrm>
          <a:off x="0" y="2684524"/>
          <a:ext cx="655272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ED3D7-A691-4664-86F1-55C071653EE1}">
      <dsp:nvSpPr>
        <dsp:cNvPr id="0" name=""/>
        <dsp:cNvSpPr/>
      </dsp:nvSpPr>
      <dsp:spPr>
        <a:xfrm>
          <a:off x="327636" y="2315524"/>
          <a:ext cx="458690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Электронное пособие</a:t>
          </a:r>
          <a:endParaRPr lang="ru-RU" sz="2500" kern="1200" dirty="0"/>
        </a:p>
      </dsp:txBody>
      <dsp:txXfrm>
        <a:off x="327636" y="2315524"/>
        <a:ext cx="4586909" cy="738000"/>
      </dsp:txXfrm>
    </dsp:sp>
    <dsp:sp modelId="{B44AD30A-E4DA-4BF5-98EF-A3281C8D0B03}">
      <dsp:nvSpPr>
        <dsp:cNvPr id="0" name=""/>
        <dsp:cNvSpPr/>
      </dsp:nvSpPr>
      <dsp:spPr>
        <a:xfrm>
          <a:off x="0" y="3818524"/>
          <a:ext cx="655272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841F2-71C5-4903-A4BE-BDE252D8E934}">
      <dsp:nvSpPr>
        <dsp:cNvPr id="0" name=""/>
        <dsp:cNvSpPr/>
      </dsp:nvSpPr>
      <dsp:spPr>
        <a:xfrm>
          <a:off x="327636" y="3449524"/>
          <a:ext cx="458690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Проект</a:t>
          </a:r>
          <a:endParaRPr lang="ru-RU" sz="2500" kern="1200" dirty="0"/>
        </a:p>
      </dsp:txBody>
      <dsp:txXfrm>
        <a:off x="327636" y="3449524"/>
        <a:ext cx="4586909" cy="738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188F48-63FE-48DB-9744-AAD91DC62B94}">
      <dsp:nvSpPr>
        <dsp:cNvPr id="0" name=""/>
        <dsp:cNvSpPr/>
      </dsp:nvSpPr>
      <dsp:spPr>
        <a:xfrm rot="16200000">
          <a:off x="576063" y="-576063"/>
          <a:ext cx="3240360" cy="43924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kern="1200" dirty="0" smtClean="0"/>
            <a:t>- образовательная программа;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учебник и (или) учебное пособие;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учебно-методическое пособие;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хрестоматия (по необходимости).</a:t>
          </a:r>
          <a:endParaRPr lang="ru-RU" sz="2000" kern="1200" dirty="0"/>
        </a:p>
      </dsp:txBody>
      <dsp:txXfrm rot="16200000">
        <a:off x="981108" y="-981108"/>
        <a:ext cx="2430270" cy="4392488"/>
      </dsp:txXfrm>
    </dsp:sp>
    <dsp:sp modelId="{408C4378-AE0A-4B4E-805C-14EFAA73B505}">
      <dsp:nvSpPr>
        <dsp:cNvPr id="0" name=""/>
        <dsp:cNvSpPr/>
      </dsp:nvSpPr>
      <dsp:spPr>
        <a:xfrm>
          <a:off x="4392488" y="0"/>
          <a:ext cx="4392488" cy="32403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>        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задачники;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практикумы;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рабочие тетради.</a:t>
          </a:r>
          <a:endParaRPr lang="ru-RU" sz="2000" kern="1200" dirty="0"/>
        </a:p>
      </dsp:txBody>
      <dsp:txXfrm>
        <a:off x="4392488" y="0"/>
        <a:ext cx="4392488" cy="2430270"/>
      </dsp:txXfrm>
    </dsp:sp>
    <dsp:sp modelId="{83B2E064-E385-4F7D-9129-58B2D8DD79D3}">
      <dsp:nvSpPr>
        <dsp:cNvPr id="0" name=""/>
        <dsp:cNvSpPr/>
      </dsp:nvSpPr>
      <dsp:spPr>
        <a:xfrm rot="10800000">
          <a:off x="0" y="3240360"/>
          <a:ext cx="4392488" cy="32403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kern="1200" dirty="0" smtClean="0"/>
            <a:t>- карты;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альбомы;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- атласы;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памятки;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- плакаты и пр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 rot="10800000">
        <a:off x="0" y="4050450"/>
        <a:ext cx="4392488" cy="2430270"/>
      </dsp:txXfrm>
    </dsp:sp>
    <dsp:sp modelId="{AED9BD12-DA71-4312-BBAB-E861D2D0B00F}">
      <dsp:nvSpPr>
        <dsp:cNvPr id="0" name=""/>
        <dsp:cNvSpPr/>
      </dsp:nvSpPr>
      <dsp:spPr>
        <a:xfrm rot="5400000">
          <a:off x="4968552" y="2664296"/>
          <a:ext cx="3240360" cy="43924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словарь;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энциклопедия;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справочник; 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каталог</a:t>
          </a:r>
          <a:endParaRPr lang="ru-RU" sz="1800" kern="1200" dirty="0"/>
        </a:p>
      </dsp:txBody>
      <dsp:txXfrm rot="5400000">
        <a:off x="5373597" y="3069341"/>
        <a:ext cx="2430270" cy="4392488"/>
      </dsp:txXfrm>
    </dsp:sp>
    <dsp:sp modelId="{F18729F4-4663-46F4-BDFC-02F33389AF04}">
      <dsp:nvSpPr>
        <dsp:cNvPr id="0" name=""/>
        <dsp:cNvSpPr/>
      </dsp:nvSpPr>
      <dsp:spPr>
        <a:xfrm>
          <a:off x="3312370" y="2637507"/>
          <a:ext cx="2160234" cy="120570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УМК включает</a:t>
          </a:r>
          <a:endParaRPr lang="ru-RU" sz="2700" b="1" kern="1200" dirty="0"/>
        </a:p>
      </dsp:txBody>
      <dsp:txXfrm>
        <a:off x="3312370" y="2637507"/>
        <a:ext cx="2160234" cy="120570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требования к</a:t>
            </a:r>
          </a:p>
          <a:p>
            <a:r>
              <a:rPr lang="ru-RU" sz="2400" dirty="0" smtClean="0"/>
              <a:t>конкурсным жанрам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Городской конкурс</a:t>
            </a:r>
            <a:br>
              <a:rPr lang="ru-RU" b="1" dirty="0" smtClean="0"/>
            </a:br>
            <a:r>
              <a:rPr lang="ru-RU" b="1" dirty="0" smtClean="0"/>
              <a:t>методических</a:t>
            </a:r>
            <a:br>
              <a:rPr lang="ru-RU" b="1" dirty="0" smtClean="0"/>
            </a:br>
            <a:r>
              <a:rPr lang="ru-RU" b="1" dirty="0" smtClean="0"/>
              <a:t>разработок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71600" y="1124744"/>
          <a:ext cx="74888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ЭЛЕКТРОННОГО УЧЕБНОГО ПОСОБИЯ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5172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Важно!  Электронное учебное пособие должно полностью соответствовать учебной программе и располагаться на цифровом материальном носителе.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83568" y="1124744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СРЕДСТВА РАЗРАБОТКИ ЭУП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75656" y="1484784"/>
          <a:ext cx="626469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СРЕДСТВА РАЗРАБОТКИ ЭУП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43608" y="3068960"/>
            <a:ext cx="7200800" cy="342210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Ограниченное во времени  целенаправленное изменение отдельной системы с определенными требованиями к качеству результатов, установленными рамками расхода средств и ресурсов и специфической организацией.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В.Н. Бурков</a:t>
            </a:r>
          </a:p>
          <a:p>
            <a:pPr algn="r"/>
            <a:r>
              <a:rPr lang="ru-RU" dirty="0" smtClean="0"/>
              <a:t>Д. А. Новиков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860648"/>
          </a:xfrm>
        </p:spPr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619672" y="1268760"/>
          <a:ext cx="63367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ПРОЕКТУ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619672" y="1268760"/>
          <a:ext cx="63367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СТРУКТУРНЫЕ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ЭЛЕМЕНТЫ ПРОЕКТА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259632" y="764704"/>
          <a:ext cx="66967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КРАТКАЯ СПРАВКА-АННОТАЦИЯ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528" y="548680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СОДЕРЖАНИЕ ПРОЕКТА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259632" y="764704"/>
          <a:ext cx="66967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ОБЕСПЕЧЕНИЕ ПРОЕКТА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конкурсных работ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331640" y="1741264"/>
          <a:ext cx="6552728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3501008"/>
            <a:ext cx="7344816" cy="2088232"/>
          </a:xfrm>
        </p:spPr>
        <p:txBody>
          <a:bodyPr>
            <a:normAutofit/>
          </a:bodyPr>
          <a:lstStyle/>
          <a:p>
            <a:r>
              <a:rPr lang="ru-RU" sz="1800" b="0" dirty="0" smtClean="0"/>
              <a:t>набор учебных и </a:t>
            </a:r>
            <a:r>
              <a:rPr lang="ru-RU" sz="1800" b="0" dirty="0" err="1" smtClean="0"/>
              <a:t>учебно</a:t>
            </a:r>
            <a:r>
              <a:rPr lang="ru-RU" sz="1800" b="0" dirty="0" smtClean="0"/>
              <a:t>-</a:t>
            </a:r>
          </a:p>
          <a:p>
            <a:r>
              <a:rPr lang="ru-RU" sz="1800" b="0" dirty="0" smtClean="0"/>
              <a:t>методических материалов,</a:t>
            </a:r>
          </a:p>
          <a:p>
            <a:r>
              <a:rPr lang="ru-RU" sz="1800" b="0" dirty="0" smtClean="0"/>
              <a:t>необходимых и достаточных для</a:t>
            </a:r>
          </a:p>
          <a:p>
            <a:r>
              <a:rPr lang="ru-RU" sz="1800" b="0" dirty="0" smtClean="0"/>
              <a:t>качественной реализации</a:t>
            </a:r>
          </a:p>
          <a:p>
            <a:r>
              <a:rPr lang="ru-RU" sz="1800" b="0" dirty="0" smtClean="0"/>
              <a:t>образовательной программы</a:t>
            </a:r>
            <a:endParaRPr lang="ru-RU" sz="18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Учебно</a:t>
            </a:r>
            <a:r>
              <a:rPr lang="ru-RU" dirty="0" smtClean="0"/>
              <a:t> - методический</a:t>
            </a:r>
            <a:br>
              <a:rPr lang="ru-RU" dirty="0" smtClean="0"/>
            </a:br>
            <a:r>
              <a:rPr lang="ru-RU" dirty="0" smtClean="0"/>
              <a:t>комплект (УМК)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2780928"/>
            <a:ext cx="6480720" cy="443021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Комплекс </a:t>
            </a:r>
            <a:r>
              <a:rPr lang="ru-RU" b="0" dirty="0" smtClean="0"/>
              <a:t>[от лат. </a:t>
            </a:r>
            <a:r>
              <a:rPr lang="ru-RU" b="0" dirty="0" err="1" smtClean="0"/>
              <a:t>complexus</a:t>
            </a:r>
            <a:r>
              <a:rPr lang="ru-RU" b="0" dirty="0" smtClean="0"/>
              <a:t> — связь,</a:t>
            </a:r>
          </a:p>
          <a:p>
            <a:pPr algn="l"/>
            <a:r>
              <a:rPr lang="ru-RU" b="0" dirty="0" smtClean="0"/>
              <a:t>сочетание] — совокупность, сочетание</a:t>
            </a:r>
          </a:p>
          <a:p>
            <a:pPr algn="l"/>
            <a:r>
              <a:rPr lang="ru-RU" b="0" dirty="0" smtClean="0"/>
              <a:t>предметов, действий, явлений или</a:t>
            </a:r>
          </a:p>
          <a:p>
            <a:pPr algn="l"/>
            <a:r>
              <a:rPr lang="ru-RU" b="0" dirty="0" smtClean="0"/>
              <a:t>свойств и пр.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Комплект </a:t>
            </a:r>
            <a:r>
              <a:rPr lang="ru-RU" b="0" dirty="0" smtClean="0"/>
              <a:t>[от лат. </a:t>
            </a:r>
            <a:r>
              <a:rPr lang="ru-RU" b="0" dirty="0" err="1" smtClean="0"/>
              <a:t>completus</a:t>
            </a:r>
            <a:r>
              <a:rPr lang="ru-RU" b="0" dirty="0" smtClean="0"/>
              <a:t> — полный]</a:t>
            </a:r>
          </a:p>
          <a:p>
            <a:pPr algn="l"/>
            <a:r>
              <a:rPr lang="ru-RU" b="0" dirty="0" smtClean="0"/>
              <a:t>— полный набор, состав кого-либо или</a:t>
            </a:r>
          </a:p>
          <a:p>
            <a:pPr algn="l"/>
            <a:r>
              <a:rPr lang="ru-RU" b="0" dirty="0" smtClean="0"/>
              <a:t>чего-либо, например, комплект</a:t>
            </a:r>
          </a:p>
          <a:p>
            <a:pPr algn="l"/>
            <a:r>
              <a:rPr lang="ru-RU" b="0" dirty="0" smtClean="0"/>
              <a:t>учеников, комплект запчастей,</a:t>
            </a:r>
          </a:p>
          <a:p>
            <a:pPr algn="l"/>
            <a:r>
              <a:rPr lang="ru-RU" b="0" dirty="0" smtClean="0"/>
              <a:t>комплект учебников.</a:t>
            </a:r>
            <a:endParaRPr lang="ru-RU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-99392"/>
            <a:ext cx="7772400" cy="1524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Комплексы и комплекты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18864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5724128" y="350100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Справочные материалы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(при необходимости)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79512" y="3429000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Наглядные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материалы</a:t>
            </a:r>
            <a:r>
              <a:rPr lang="ru-RU" sz="2700" b="1" dirty="0" smtClean="0">
                <a:solidFill>
                  <a:schemeClr val="bg1"/>
                </a:solidFill>
              </a:rPr>
              <a:t/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(при необходимости)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67544" y="26064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Теоретические материалы</a:t>
            </a:r>
            <a:endParaRPr lang="ru-RU" sz="19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580112" y="260648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Практические                   </a:t>
            </a:r>
          </a:p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Материалы</a:t>
            </a:r>
            <a:endParaRPr lang="ru-RU" sz="3200" dirty="0" smtClean="0">
              <a:solidFill>
                <a:schemeClr val="bg1"/>
              </a:solidFill>
            </a:endParaRPr>
          </a:p>
          <a:p>
            <a:pPr lvl="0" algn="ctr"/>
            <a:r>
              <a:rPr lang="ru-RU" dirty="0" smtClean="0">
                <a:solidFill>
                  <a:schemeClr val="bg1"/>
                </a:solidFill>
              </a:rPr>
              <a:t> (на выбор)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496944" cy="35661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УЧЕБНО-МЕТОДИЧЕСКОЕ ПОСОБИЕ </a:t>
            </a:r>
          </a:p>
          <a:p>
            <a:pPr algn="just"/>
            <a:endParaRPr lang="ru-RU" b="0" dirty="0" smtClean="0"/>
          </a:p>
          <a:p>
            <a:pPr algn="just"/>
            <a:r>
              <a:rPr lang="ru-RU" b="0" dirty="0" smtClean="0"/>
              <a:t>учебное издание, содержащее материалы по методике преподавания, изучения учебной дисциплины, ее раздела, части или воспитания. (По </a:t>
            </a:r>
            <a:r>
              <a:rPr lang="ru-RU" b="0" dirty="0" err="1" smtClean="0"/>
              <a:t>ГОСТу</a:t>
            </a:r>
            <a:r>
              <a:rPr lang="ru-RU" b="0" dirty="0" smtClean="0"/>
              <a:t> 7.60-2003)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МЕТОДИЧЕСКИЕ РЕКОМЕНДАЦИИ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b="0" dirty="0" smtClean="0"/>
              <a:t>учебно-методическое издание, раскрывающее порядок, логику и акценты изучения какой-либо темы, проведения занятия, мероприятия.</a:t>
            </a:r>
            <a:endParaRPr lang="ru-RU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УЧЕБНО-МЕТОДИЧЕСКОЕ</a:t>
            </a:r>
            <a:br>
              <a:rPr lang="ru-RU" dirty="0" smtClean="0"/>
            </a:br>
            <a:r>
              <a:rPr lang="ru-RU" dirty="0" smtClean="0"/>
              <a:t>ПОСОБИЕ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71600" y="1124744"/>
          <a:ext cx="7632848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УЧЕБНО-МЕТОДИЧЕСКОГО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ПОСОБИЯ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71600" y="1124744"/>
          <a:ext cx="7632848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МЕТОДИЧЕСКИХ РЕКОМЕНДАЦИЙ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ЭЛЕКТРОННОЕ УЧЕБНОЕ</a:t>
            </a:r>
            <a:br>
              <a:rPr lang="ru-RU" dirty="0" smtClean="0"/>
            </a:br>
            <a:r>
              <a:rPr lang="ru-RU" dirty="0" smtClean="0"/>
              <a:t>ПОСОБИЕ (ЭУП)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3691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– электронное издание, содержащее систематизированные сведения</a:t>
            </a:r>
          </a:p>
          <a:p>
            <a:pPr algn="just"/>
            <a:r>
              <a:rPr lang="ru-RU" dirty="0" smtClean="0"/>
              <a:t>научного или прикладного характера, изложенные в форме, удобной для</a:t>
            </a:r>
          </a:p>
          <a:p>
            <a:pPr algn="just"/>
            <a:r>
              <a:rPr lang="ru-RU" dirty="0" smtClean="0"/>
              <a:t>изучения и преподавания, и рассчитанное на учащихся разного</a:t>
            </a:r>
          </a:p>
          <a:p>
            <a:pPr algn="just"/>
            <a:r>
              <a:rPr lang="ru-RU" dirty="0" smtClean="0"/>
              <a:t>возраста и степени обучения.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ТИПЫ ЭЛЕКТРОННЫХ УЧЕБНЫХ ПОСОБИЙ</a:t>
            </a:r>
          </a:p>
          <a:p>
            <a:pPr algn="just"/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для изучения отдельных предметов общеобразовательного цикла в конкретном классе;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для изучения отдельных разделов предметов общеобразовательного цикла при сквозном изучении учебного материала;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электронные тренажеры с наличием справочного учебного материала;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электронные автоматизированные системы развития способностей.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</TotalTime>
  <Words>513</Words>
  <Application>Microsoft Office PowerPoint</Application>
  <PresentationFormat>Экран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Городской конкурс методических разработок</vt:lpstr>
      <vt:lpstr>Жанры конкурсных работ </vt:lpstr>
      <vt:lpstr>Учебно - методический комплект (УМК)</vt:lpstr>
      <vt:lpstr>Комплексы и комплекты</vt:lpstr>
      <vt:lpstr>Слайд 5</vt:lpstr>
      <vt:lpstr>УЧЕБНО-МЕТОДИЧЕСКОЕ ПОСОБИЕ</vt:lpstr>
      <vt:lpstr>Слайд 7</vt:lpstr>
      <vt:lpstr>Слайд 8</vt:lpstr>
      <vt:lpstr>ЭЛЕКТРОННОЕ УЧЕБНОЕ ПОСОБИЕ (ЭУП)</vt:lpstr>
      <vt:lpstr>Слайд 10</vt:lpstr>
      <vt:lpstr>Слайд 11</vt:lpstr>
      <vt:lpstr>Слайд 12</vt:lpstr>
      <vt:lpstr>ПРОЕКТ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конкурс методических разработок</dc:title>
  <dc:creator>А С</dc:creator>
  <cp:lastModifiedBy>А С</cp:lastModifiedBy>
  <cp:revision>42</cp:revision>
  <dcterms:created xsi:type="dcterms:W3CDTF">2018-12-20T03:51:30Z</dcterms:created>
  <dcterms:modified xsi:type="dcterms:W3CDTF">2018-12-20T08:46:18Z</dcterms:modified>
</cp:coreProperties>
</file>